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63" r:id="rId6"/>
    <p:sldId id="262" r:id="rId7"/>
    <p:sldId id="259" r:id="rId8"/>
    <p:sldId id="260" r:id="rId9"/>
    <p:sldId id="261" r:id="rId10"/>
    <p:sldId id="264" r:id="rId11"/>
    <p:sldId id="265" r:id="rId12"/>
    <p:sldId id="266" r:id="rId13"/>
    <p:sldId id="267" r:id="rId14"/>
    <p:sldId id="268" r:id="rId15"/>
    <p:sldId id="269" r:id="rId16"/>
    <p:sldId id="270"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88" autoAdjust="0"/>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F53B7-9403-4E27-846A-92BD1456BC8F}"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50416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F53B7-9403-4E27-846A-92BD1456BC8F}"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3222419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F53B7-9403-4E27-846A-92BD1456BC8F}"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320277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F53B7-9403-4E27-846A-92BD1456BC8F}"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22129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1F53B7-9403-4E27-846A-92BD1456BC8F}"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268122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F53B7-9403-4E27-846A-92BD1456BC8F}"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400408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F53B7-9403-4E27-846A-92BD1456BC8F}" type="datetimeFigureOut">
              <a:rPr lang="en-US" smtClean="0"/>
              <a:t>12/11/2018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305147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F53B7-9403-4E27-846A-92BD1456BC8F}"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230847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F53B7-9403-4E27-846A-92BD1456BC8F}"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389595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1F53B7-9403-4E27-846A-92BD1456BC8F}"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352265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1F53B7-9403-4E27-846A-92BD1456BC8F}"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E3987-1EA5-420E-8108-7FF4AA6A0647}" type="slidenum">
              <a:rPr lang="en-US" smtClean="0"/>
              <a:t>‹#›</a:t>
            </a:fld>
            <a:endParaRPr lang="en-US"/>
          </a:p>
        </p:txBody>
      </p:sp>
    </p:spTree>
    <p:extLst>
      <p:ext uri="{BB962C8B-B14F-4D97-AF65-F5344CB8AC3E}">
        <p14:creationId xmlns:p14="http://schemas.microsoft.com/office/powerpoint/2010/main" val="88010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F53B7-9403-4E27-846A-92BD1456BC8F}" type="datetimeFigureOut">
              <a:rPr lang="en-US" smtClean="0"/>
              <a:t>12/11/2018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E3987-1EA5-420E-8108-7FF4AA6A0647}" type="slidenum">
              <a:rPr lang="en-US" smtClean="0"/>
              <a:t>‹#›</a:t>
            </a:fld>
            <a:endParaRPr lang="en-US"/>
          </a:p>
        </p:txBody>
      </p:sp>
    </p:spTree>
    <p:extLst>
      <p:ext uri="{BB962C8B-B14F-4D97-AF65-F5344CB8AC3E}">
        <p14:creationId xmlns:p14="http://schemas.microsoft.com/office/powerpoint/2010/main" val="339016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rubinian.com/cor_6_ocupatia_detalii.php?id=213247" TargetMode="External"/><Relationship Id="rId13" Type="http://schemas.openxmlformats.org/officeDocument/2006/relationships/hyperlink" Target="https://www.rubinian.com/cor_6_ocupatia_detalii.php?id=213252" TargetMode="External"/><Relationship Id="rId18" Type="http://schemas.openxmlformats.org/officeDocument/2006/relationships/hyperlink" Target="https://www.rubinian.com/cor_6_ocupatia_detalii.php?id=213257" TargetMode="External"/><Relationship Id="rId3" Type="http://schemas.openxmlformats.org/officeDocument/2006/relationships/hyperlink" Target="https://www.rubinian.com/cor_6_ocupatia_detalii.php?id=213242" TargetMode="External"/><Relationship Id="rId7" Type="http://schemas.openxmlformats.org/officeDocument/2006/relationships/hyperlink" Target="https://www.rubinian.com/cor_6_ocupatia_detalii.php?id=213246" TargetMode="External"/><Relationship Id="rId12" Type="http://schemas.openxmlformats.org/officeDocument/2006/relationships/hyperlink" Target="https://www.rubinian.com/cor_6_ocupatia_detalii.php?id=213251" TargetMode="External"/><Relationship Id="rId17" Type="http://schemas.openxmlformats.org/officeDocument/2006/relationships/hyperlink" Target="https://www.rubinian.com/cor_6_ocupatia_detalii.php?id=213256" TargetMode="External"/><Relationship Id="rId2" Type="http://schemas.openxmlformats.org/officeDocument/2006/relationships/hyperlink" Target="https://www.rubinian.com/cor_6_ocupatia_detalii.php?id=213241" TargetMode="External"/><Relationship Id="rId16" Type="http://schemas.openxmlformats.org/officeDocument/2006/relationships/hyperlink" Target="https://www.rubinian.com/cor_6_ocupatia_detalii.php?id=213255" TargetMode="External"/><Relationship Id="rId1" Type="http://schemas.openxmlformats.org/officeDocument/2006/relationships/slideLayout" Target="../slideLayouts/slideLayout2.xml"/><Relationship Id="rId6" Type="http://schemas.openxmlformats.org/officeDocument/2006/relationships/hyperlink" Target="https://www.rubinian.com/cor_6_ocupatia_detalii.php?id=213245" TargetMode="External"/><Relationship Id="rId11" Type="http://schemas.openxmlformats.org/officeDocument/2006/relationships/hyperlink" Target="https://www.rubinian.com/cor_6_ocupatia_detalii.php?id=213250" TargetMode="External"/><Relationship Id="rId5" Type="http://schemas.openxmlformats.org/officeDocument/2006/relationships/hyperlink" Target="https://www.rubinian.com/cor_6_ocupatia_detalii.php?id=213244" TargetMode="External"/><Relationship Id="rId15" Type="http://schemas.openxmlformats.org/officeDocument/2006/relationships/hyperlink" Target="https://www.rubinian.com/cor_6_ocupatia_detalii.php?id=213254" TargetMode="External"/><Relationship Id="rId10" Type="http://schemas.openxmlformats.org/officeDocument/2006/relationships/hyperlink" Target="https://www.rubinian.com/cor_6_ocupatia_detalii.php?id=213249" TargetMode="External"/><Relationship Id="rId4" Type="http://schemas.openxmlformats.org/officeDocument/2006/relationships/hyperlink" Target="https://www.rubinian.com/cor_6_ocupatia_detalii.php?id=213243" TargetMode="External"/><Relationship Id="rId9" Type="http://schemas.openxmlformats.org/officeDocument/2006/relationships/hyperlink" Target="https://www.rubinian.com/cor_6_ocupatia_detalii.php?id=213248" TargetMode="External"/><Relationship Id="rId14" Type="http://schemas.openxmlformats.org/officeDocument/2006/relationships/hyperlink" Target="https://www.rubinian.com/cor_6_ocupatia_detalii.php?id=21325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data.europa.eu/esco/occupation/a330b7b6-696e-455c-b6d5-f39f82c1489f" TargetMode="External"/><Relationship Id="rId3" Type="http://schemas.openxmlformats.org/officeDocument/2006/relationships/hyperlink" Target="http://data.europa.eu/esco/isco/C21" TargetMode="External"/><Relationship Id="rId7" Type="http://schemas.openxmlformats.org/officeDocument/2006/relationships/hyperlink" Target="http://data.europa.eu/esco/occupation/c40ef517-d4ab-4932-b184-9c2ea5b24fe2" TargetMode="External"/><Relationship Id="rId2" Type="http://schemas.openxmlformats.org/officeDocument/2006/relationships/hyperlink" Target="http://data.europa.eu/esco/isco/C2" TargetMode="External"/><Relationship Id="rId1" Type="http://schemas.openxmlformats.org/officeDocument/2006/relationships/slideLayout" Target="../slideLayouts/slideLayout2.xml"/><Relationship Id="rId6" Type="http://schemas.openxmlformats.org/officeDocument/2006/relationships/hyperlink" Target="http://data.europa.eu/esco/occupation/fa32eb3f-5c9f-4668-8f85-5eefb3badab8" TargetMode="External"/><Relationship Id="rId5" Type="http://schemas.openxmlformats.org/officeDocument/2006/relationships/hyperlink" Target="http://data.europa.eu/esco/occupation/c25b3700-6095-42b7-99fc-b87dc326c044" TargetMode="External"/><Relationship Id="rId10" Type="http://schemas.openxmlformats.org/officeDocument/2006/relationships/hyperlink" Target="http://data.europa.eu/esco/occupation/3b018148-8e92-4177-9267-5f090386f6a3" TargetMode="External"/><Relationship Id="rId4" Type="http://schemas.openxmlformats.org/officeDocument/2006/relationships/hyperlink" Target="http://data.europa.eu/esco/isco/C213" TargetMode="External"/><Relationship Id="rId9" Type="http://schemas.openxmlformats.org/officeDocument/2006/relationships/hyperlink" Target="http://data.europa.eu/esco/occupation/e1fdca51-a0e1-4bea-822f-82a090ece78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3" Type="http://schemas.openxmlformats.org/officeDocument/2006/relationships/hyperlink" Target="http://data.europa.eu/esco/skill/5a8d4d8c-ff64-4f82-945e-ec6f56e05cbe" TargetMode="External"/><Relationship Id="rId18" Type="http://schemas.openxmlformats.org/officeDocument/2006/relationships/hyperlink" Target="http://data.europa.eu/esco/skill/9433da85-70fa-4a25-8f96-71fa59dd1989" TargetMode="External"/><Relationship Id="rId26" Type="http://schemas.openxmlformats.org/officeDocument/2006/relationships/hyperlink" Target="http://data.europa.eu/esco/skill/8259c2c0-2749-41e2-a4a8-4a64a76eab37" TargetMode="External"/><Relationship Id="rId3" Type="http://schemas.openxmlformats.org/officeDocument/2006/relationships/hyperlink" Target="http://data.europa.eu/esco/skill/63d22ad4-b8f9-4910-862f-febfdc2e7f5b" TargetMode="External"/><Relationship Id="rId21" Type="http://schemas.openxmlformats.org/officeDocument/2006/relationships/hyperlink" Target="http://data.europa.eu/esco/skill/4ca83b9d-afa0-49f8-b7af-e4e6a42ad299" TargetMode="External"/><Relationship Id="rId7" Type="http://schemas.openxmlformats.org/officeDocument/2006/relationships/hyperlink" Target="http://data.europa.eu/esco/skill/89db623e-e1fc-4ec2-9a0f-7b72b4c35303" TargetMode="External"/><Relationship Id="rId12" Type="http://schemas.openxmlformats.org/officeDocument/2006/relationships/hyperlink" Target="http://data.europa.eu/esco/skill/b47da85a-bfde-4012-a3b2-60be9f7ddcdc" TargetMode="External"/><Relationship Id="rId17" Type="http://schemas.openxmlformats.org/officeDocument/2006/relationships/hyperlink" Target="http://data.europa.eu/esco/skill/afdcb380-ef9f-4785-b877-cc551f035034" TargetMode="External"/><Relationship Id="rId25" Type="http://schemas.openxmlformats.org/officeDocument/2006/relationships/hyperlink" Target="http://data.europa.eu/esco/skill/700ea222-8139-4c48-95cf-014855565530" TargetMode="External"/><Relationship Id="rId33" Type="http://schemas.openxmlformats.org/officeDocument/2006/relationships/hyperlink" Target="http://data.europa.eu/esco/skill/f36dff27-a70e-4c23-b2de-e2dffe84adbf" TargetMode="External"/><Relationship Id="rId2" Type="http://schemas.openxmlformats.org/officeDocument/2006/relationships/hyperlink" Target="http://data.europa.eu/esco/isco/C2132" TargetMode="External"/><Relationship Id="rId16" Type="http://schemas.openxmlformats.org/officeDocument/2006/relationships/hyperlink" Target="http://data.europa.eu/esco/skill/60c4cdfa-1aa3-452d-a989-10fd61706911" TargetMode="External"/><Relationship Id="rId20" Type="http://schemas.openxmlformats.org/officeDocument/2006/relationships/hyperlink" Target="http://data.europa.eu/esco/skill/38788a64-6271-40ff-9e0b-5644c38322ff" TargetMode="External"/><Relationship Id="rId29" Type="http://schemas.openxmlformats.org/officeDocument/2006/relationships/hyperlink" Target="http://data.europa.eu/esco/skill/9d75efb9-0c77-4f86-b5e7-99100808564a" TargetMode="External"/><Relationship Id="rId1" Type="http://schemas.openxmlformats.org/officeDocument/2006/relationships/slideLayout" Target="../slideLayouts/slideLayout2.xml"/><Relationship Id="rId6" Type="http://schemas.openxmlformats.org/officeDocument/2006/relationships/hyperlink" Target="http://data.europa.eu/esco/skill/31c69100-b612-4a61-8db5-fd314318854c" TargetMode="External"/><Relationship Id="rId11" Type="http://schemas.openxmlformats.org/officeDocument/2006/relationships/hyperlink" Target="http://data.europa.eu/esco/skill/0b917c3e-e49f-40d9-8f95-3bc8e9c06fd2" TargetMode="External"/><Relationship Id="rId24" Type="http://schemas.openxmlformats.org/officeDocument/2006/relationships/hyperlink" Target="http://data.europa.eu/esco/skill/dcb01a4f-720a-480f-b61a-11a1286d56f3" TargetMode="External"/><Relationship Id="rId32" Type="http://schemas.openxmlformats.org/officeDocument/2006/relationships/hyperlink" Target="http://data.europa.eu/esco/skill/b8931778-5f34-41a3-8200-b52357f70e74" TargetMode="External"/><Relationship Id="rId5" Type="http://schemas.openxmlformats.org/officeDocument/2006/relationships/hyperlink" Target="http://data.europa.eu/esco/skill/9531fe02-1e1f-4a36-95f7-a76a77cd4b8d" TargetMode="External"/><Relationship Id="rId15" Type="http://schemas.openxmlformats.org/officeDocument/2006/relationships/hyperlink" Target="http://data.europa.eu/esco/skill/918f5211-b99f-4b29-9a34-6e475583ef55" TargetMode="External"/><Relationship Id="rId23" Type="http://schemas.openxmlformats.org/officeDocument/2006/relationships/hyperlink" Target="http://data.europa.eu/esco/skill/3419fac9-575d-4492-a018-edff6f4dae26" TargetMode="External"/><Relationship Id="rId28" Type="http://schemas.openxmlformats.org/officeDocument/2006/relationships/hyperlink" Target="http://data.europa.eu/esco/skill/4339176e-3acd-4f7f-a5d9-445bee3d23f2" TargetMode="External"/><Relationship Id="rId10" Type="http://schemas.openxmlformats.org/officeDocument/2006/relationships/hyperlink" Target="http://data.europa.eu/esco/skill/2ea26d96-22bc-4425-97d4-3fab5384f614" TargetMode="External"/><Relationship Id="rId19" Type="http://schemas.openxmlformats.org/officeDocument/2006/relationships/hyperlink" Target="http://data.europa.eu/esco/skill/74688c5d-2af1-4f7a-9d1c-00e808eaa1e6" TargetMode="External"/><Relationship Id="rId31" Type="http://schemas.openxmlformats.org/officeDocument/2006/relationships/hyperlink" Target="http://data.europa.eu/esco/skill/f8460277-3c9a-4be4-b203-600a2a295f47" TargetMode="External"/><Relationship Id="rId4" Type="http://schemas.openxmlformats.org/officeDocument/2006/relationships/hyperlink" Target="http://data.europa.eu/esco/skill/6f571969-3640-4774-a9bc-fd2ef583fdec" TargetMode="External"/><Relationship Id="rId9" Type="http://schemas.openxmlformats.org/officeDocument/2006/relationships/hyperlink" Target="http://data.europa.eu/esco/skill/d3d99bf2-cdad-4bdf-acd3-c94d599c4808" TargetMode="External"/><Relationship Id="rId14" Type="http://schemas.openxmlformats.org/officeDocument/2006/relationships/hyperlink" Target="http://data.europa.eu/esco/skill/fdc388ba-c8f4-4455-a55f-ffdf29b05f5f" TargetMode="External"/><Relationship Id="rId22" Type="http://schemas.openxmlformats.org/officeDocument/2006/relationships/hyperlink" Target="http://data.europa.eu/esco/skill/6f5850ea-5785-4e2c-b062-743066fd5bdb" TargetMode="External"/><Relationship Id="rId27" Type="http://schemas.openxmlformats.org/officeDocument/2006/relationships/hyperlink" Target="http://data.europa.eu/esco/skill/c5f3e735-917b-4024-b2cf-19f4f75b2469" TargetMode="External"/><Relationship Id="rId30" Type="http://schemas.openxmlformats.org/officeDocument/2006/relationships/hyperlink" Target="http://data.europa.eu/esco/skill/5b6abc4b-0cfe-4178-845d-479da3d2d699" TargetMode="External"/><Relationship Id="rId8" Type="http://schemas.openxmlformats.org/officeDocument/2006/relationships/hyperlink" Target="http://data.europa.eu/esco/skill/3529d640-5d49-45fe-8ede-491e9c8e0447" TargetMode="External"/></Relationships>
</file>

<file path=ppt/slides/_rels/slide17.xml.rels><?xml version="1.0" encoding="UTF-8" standalone="yes"?>
<Relationships xmlns="http://schemas.openxmlformats.org/package/2006/relationships"><Relationship Id="rId13" Type="http://schemas.openxmlformats.org/officeDocument/2006/relationships/hyperlink" Target="http://data.europa.eu/esco/skill/189777b9-6e95-4f76-b8db-f8e0f0477bc6" TargetMode="External"/><Relationship Id="rId18" Type="http://schemas.openxmlformats.org/officeDocument/2006/relationships/hyperlink" Target="http://data.europa.eu/esco/skill/488d5779-aaed-4a94-b56c-bacc4becd6cb" TargetMode="External"/><Relationship Id="rId26" Type="http://schemas.openxmlformats.org/officeDocument/2006/relationships/hyperlink" Target="http://data.europa.eu/esco/skill/93261e82-8ffe-4a8b-b8b0-02265edbf562" TargetMode="External"/><Relationship Id="rId39" Type="http://schemas.openxmlformats.org/officeDocument/2006/relationships/hyperlink" Target="http://data.europa.eu/esco/skill/8f2a4d74-b16f-4023-8fc1-b8dc8b21ffb9" TargetMode="External"/><Relationship Id="rId21" Type="http://schemas.openxmlformats.org/officeDocument/2006/relationships/hyperlink" Target="http://data.europa.eu/esco/skill/263782c1-c65d-458a-ae67-8526ccf214f5" TargetMode="External"/><Relationship Id="rId34" Type="http://schemas.openxmlformats.org/officeDocument/2006/relationships/hyperlink" Target="http://data.europa.eu/esco/skill/a8429098-ddac-481b-91e7-688d021c092e" TargetMode="External"/><Relationship Id="rId42" Type="http://schemas.openxmlformats.org/officeDocument/2006/relationships/hyperlink" Target="http://data.europa.eu/esco/skill/14026826-61f5-4476-a217-4e4d62e86b4f" TargetMode="External"/><Relationship Id="rId7" Type="http://schemas.openxmlformats.org/officeDocument/2006/relationships/hyperlink" Target="http://data.europa.eu/esco/skill/908e8fa9-7ce7-4328-816f-381748504aa4" TargetMode="External"/><Relationship Id="rId2" Type="http://schemas.openxmlformats.org/officeDocument/2006/relationships/hyperlink" Target="http://data.europa.eu/esco/skill/f90d4810-8bac-4e5e-b870-3e35a4138ff7" TargetMode="External"/><Relationship Id="rId16" Type="http://schemas.openxmlformats.org/officeDocument/2006/relationships/hyperlink" Target="http://data.europa.eu/esco/skill/810134a4-3c40-4140-b8ca-6d6e8d0dc0f1" TargetMode="External"/><Relationship Id="rId20" Type="http://schemas.openxmlformats.org/officeDocument/2006/relationships/hyperlink" Target="http://data.europa.eu/esco/skill/4938b245-1312-4e8f-adc9-a3ae031e4d70" TargetMode="External"/><Relationship Id="rId29" Type="http://schemas.openxmlformats.org/officeDocument/2006/relationships/hyperlink" Target="http://data.europa.eu/esco/skill/0ee7b0d6-db98-4785-9948-f2ef415d155a" TargetMode="External"/><Relationship Id="rId41" Type="http://schemas.openxmlformats.org/officeDocument/2006/relationships/hyperlink" Target="http://data.europa.eu/esco/skill/75f312e1-622b-4751-8d93-815b32feaf8d" TargetMode="External"/><Relationship Id="rId1" Type="http://schemas.openxmlformats.org/officeDocument/2006/relationships/slideLayout" Target="../slideLayouts/slideLayout2.xml"/><Relationship Id="rId6" Type="http://schemas.openxmlformats.org/officeDocument/2006/relationships/hyperlink" Target="http://data.europa.eu/esco/skill/b30b6e13-6688-4035-b99b-fb3a1def0833" TargetMode="External"/><Relationship Id="rId11" Type="http://schemas.openxmlformats.org/officeDocument/2006/relationships/hyperlink" Target="http://data.europa.eu/esco/skill/a7573f65-d00c-417f-b952-441ebaeed675" TargetMode="External"/><Relationship Id="rId24" Type="http://schemas.openxmlformats.org/officeDocument/2006/relationships/hyperlink" Target="http://data.europa.eu/esco/skill/4fbfdcdb-85a2-420e-98ae-17092d4acc49" TargetMode="External"/><Relationship Id="rId32" Type="http://schemas.openxmlformats.org/officeDocument/2006/relationships/hyperlink" Target="http://data.europa.eu/esco/skill/5f95f9c9-30ee-4735-ab63-8045ec8f78f8" TargetMode="External"/><Relationship Id="rId37" Type="http://schemas.openxmlformats.org/officeDocument/2006/relationships/hyperlink" Target="http://data.europa.eu/esco/skill/a7309d64-6209-49d7-878e-2b0e403908a4" TargetMode="External"/><Relationship Id="rId40" Type="http://schemas.openxmlformats.org/officeDocument/2006/relationships/hyperlink" Target="http://data.europa.eu/esco/skill/186da517-9a3e-41cd-9158-4001e3694459" TargetMode="External"/><Relationship Id="rId5" Type="http://schemas.openxmlformats.org/officeDocument/2006/relationships/hyperlink" Target="http://data.europa.eu/esco/skill/f40be391-915a-4f80-bc3d-b727cfd172b6" TargetMode="External"/><Relationship Id="rId15" Type="http://schemas.openxmlformats.org/officeDocument/2006/relationships/hyperlink" Target="http://data.europa.eu/esco/skill/9b9662e0-100a-4314-9bdc-8146a7105c3d" TargetMode="External"/><Relationship Id="rId23" Type="http://schemas.openxmlformats.org/officeDocument/2006/relationships/hyperlink" Target="http://data.europa.eu/esco/skill/0612b3e9-5515-4233-af5e-07191b03c4ba" TargetMode="External"/><Relationship Id="rId28" Type="http://schemas.openxmlformats.org/officeDocument/2006/relationships/hyperlink" Target="http://data.europa.eu/esco/skill/7ff2c668-0e86-418a-a962-4958262ee337" TargetMode="External"/><Relationship Id="rId36" Type="http://schemas.openxmlformats.org/officeDocument/2006/relationships/hyperlink" Target="http://data.europa.eu/esco/skill/e3423f86-0e6b-4bec-a354-1d21fe8597b6" TargetMode="External"/><Relationship Id="rId10" Type="http://schemas.openxmlformats.org/officeDocument/2006/relationships/hyperlink" Target="http://data.europa.eu/esco/skill/a5a146a4-a2e5-4d47-a982-192c42f5d449" TargetMode="External"/><Relationship Id="rId19" Type="http://schemas.openxmlformats.org/officeDocument/2006/relationships/hyperlink" Target="http://data.europa.eu/esco/skill/0ae3af47-dc33-4cb0-a2a3-01c6a5bcd968" TargetMode="External"/><Relationship Id="rId31" Type="http://schemas.openxmlformats.org/officeDocument/2006/relationships/hyperlink" Target="http://data.europa.eu/esco/skill/941364b9-1375-4add-9889-d67bae99bc8c" TargetMode="External"/><Relationship Id="rId44" Type="http://schemas.openxmlformats.org/officeDocument/2006/relationships/hyperlink" Target="http://data.europa.eu/esco/skill/81f53835-1dfe-4819-8bc1-01d9b647add8" TargetMode="External"/><Relationship Id="rId4" Type="http://schemas.openxmlformats.org/officeDocument/2006/relationships/hyperlink" Target="http://data.europa.eu/esco/skill/3e25fd3e-2bcd-4320-9587-0aadf7fb93b1" TargetMode="External"/><Relationship Id="rId9" Type="http://schemas.openxmlformats.org/officeDocument/2006/relationships/hyperlink" Target="http://data.europa.eu/esco/skill/0da516ee-e70e-4384-be13-f5ff80be8127" TargetMode="External"/><Relationship Id="rId14" Type="http://schemas.openxmlformats.org/officeDocument/2006/relationships/hyperlink" Target="http://data.europa.eu/esco/skill/1835a7c1-600e-4b16-a0af-fb4f7d8d77b9" TargetMode="External"/><Relationship Id="rId22" Type="http://schemas.openxmlformats.org/officeDocument/2006/relationships/hyperlink" Target="http://data.europa.eu/esco/skill/ca0f9294-09f6-4528-bb3d-604955f8acfd" TargetMode="External"/><Relationship Id="rId27" Type="http://schemas.openxmlformats.org/officeDocument/2006/relationships/hyperlink" Target="http://data.europa.eu/esco/skill/1007aa13-9f18-4bcf-96f3-e108c40baf69" TargetMode="External"/><Relationship Id="rId30" Type="http://schemas.openxmlformats.org/officeDocument/2006/relationships/hyperlink" Target="http://data.europa.eu/esco/skill/c3c2420c-ce9a-4371-8eed-1db479c3a562" TargetMode="External"/><Relationship Id="rId35" Type="http://schemas.openxmlformats.org/officeDocument/2006/relationships/hyperlink" Target="http://data.europa.eu/esco/skill/b4db1a85-2488-4dc9-bd53-3dcb3f9deac7" TargetMode="External"/><Relationship Id="rId43" Type="http://schemas.openxmlformats.org/officeDocument/2006/relationships/hyperlink" Target="http://data.europa.eu/esco/skill/6c1143b7-1a4c-49ba-849a-ae328673e566" TargetMode="External"/><Relationship Id="rId8" Type="http://schemas.openxmlformats.org/officeDocument/2006/relationships/hyperlink" Target="http://data.europa.eu/esco/skill/4bbb309f-9162-49b9-93da-fb2c371e5c5f" TargetMode="External"/><Relationship Id="rId3" Type="http://schemas.openxmlformats.org/officeDocument/2006/relationships/hyperlink" Target="http://data.europa.eu/esco/skill/33e5a0ea-6e6f-4b22-9865-71864de92985" TargetMode="External"/><Relationship Id="rId12" Type="http://schemas.openxmlformats.org/officeDocument/2006/relationships/hyperlink" Target="http://data.europa.eu/esco/skill/03b9b491-fc9b-4868-914a-bf7cd47b5041" TargetMode="External"/><Relationship Id="rId17" Type="http://schemas.openxmlformats.org/officeDocument/2006/relationships/hyperlink" Target="http://data.europa.eu/esco/skill/43b13058-68d0-40c6-8031-caf5a7b7d20c" TargetMode="External"/><Relationship Id="rId25" Type="http://schemas.openxmlformats.org/officeDocument/2006/relationships/hyperlink" Target="http://data.europa.eu/esco/skill/461ff70c-d675-4cae-aa10-24efbbc3a1ce" TargetMode="External"/><Relationship Id="rId33" Type="http://schemas.openxmlformats.org/officeDocument/2006/relationships/hyperlink" Target="http://data.europa.eu/esco/skill/1d4b74b0-1a48-48ec-a3cd-26cca0c212a3" TargetMode="External"/><Relationship Id="rId38" Type="http://schemas.openxmlformats.org/officeDocument/2006/relationships/hyperlink" Target="http://data.europa.eu/esco/skill/0bc42cda-a6f0-4cac-9b34-7911faba0bd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ubinian.com/cor_3_grupa_minora.php?id=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ubinian.com/cor_4_grupa_baza.php?id=2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ubinian.com/cor_5_ocupatia.php?id=213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rubinian.com/cor_6_ocupatia_detalii.php?id=213209" TargetMode="External"/><Relationship Id="rId13" Type="http://schemas.openxmlformats.org/officeDocument/2006/relationships/hyperlink" Target="https://www.rubinian.com/cor_6_ocupatia_detalii.php?id=213214" TargetMode="External"/><Relationship Id="rId18" Type="http://schemas.openxmlformats.org/officeDocument/2006/relationships/hyperlink" Target="https://www.rubinian.com/cor_6_ocupatia_detalii.php?id=213219" TargetMode="External"/><Relationship Id="rId3" Type="http://schemas.openxmlformats.org/officeDocument/2006/relationships/hyperlink" Target="https://www.rubinian.com/cor_6_ocupatia_detalii.php?id=213204" TargetMode="External"/><Relationship Id="rId21" Type="http://schemas.openxmlformats.org/officeDocument/2006/relationships/hyperlink" Target="https://www.rubinian.com/cor_6_ocupatia_detalii.php?id=213201" TargetMode="External"/><Relationship Id="rId7" Type="http://schemas.openxmlformats.org/officeDocument/2006/relationships/hyperlink" Target="https://www.rubinian.com/cor_6_ocupatia_detalii.php?id=213208" TargetMode="External"/><Relationship Id="rId12" Type="http://schemas.openxmlformats.org/officeDocument/2006/relationships/hyperlink" Target="https://www.rubinian.com/cor_6_ocupatia_detalii.php?id=213213" TargetMode="External"/><Relationship Id="rId17" Type="http://schemas.openxmlformats.org/officeDocument/2006/relationships/hyperlink" Target="https://www.rubinian.com/cor_6_ocupatia_detalii.php?id=213218" TargetMode="External"/><Relationship Id="rId2" Type="http://schemas.openxmlformats.org/officeDocument/2006/relationships/hyperlink" Target="https://www.rubinian.com/cor_6_ocupatia_detalii.php?id=213203" TargetMode="External"/><Relationship Id="rId16" Type="http://schemas.openxmlformats.org/officeDocument/2006/relationships/hyperlink" Target="https://www.rubinian.com/cor_6_ocupatia_detalii.php?id=213217" TargetMode="External"/><Relationship Id="rId20" Type="http://schemas.openxmlformats.org/officeDocument/2006/relationships/hyperlink" Target="https://www.rubinian.com/cor_6_ocupatia_detalii.php?id=213202" TargetMode="External"/><Relationship Id="rId1" Type="http://schemas.openxmlformats.org/officeDocument/2006/relationships/slideLayout" Target="../slideLayouts/slideLayout2.xml"/><Relationship Id="rId6" Type="http://schemas.openxmlformats.org/officeDocument/2006/relationships/hyperlink" Target="https://www.rubinian.com/cor_6_ocupatia_detalii.php?id=213207" TargetMode="External"/><Relationship Id="rId11" Type="http://schemas.openxmlformats.org/officeDocument/2006/relationships/hyperlink" Target="https://www.rubinian.com/cor_6_ocupatia_detalii.php?id=213212" TargetMode="External"/><Relationship Id="rId5" Type="http://schemas.openxmlformats.org/officeDocument/2006/relationships/hyperlink" Target="https://www.rubinian.com/cor_6_ocupatia_detalii.php?id=213206" TargetMode="External"/><Relationship Id="rId15" Type="http://schemas.openxmlformats.org/officeDocument/2006/relationships/hyperlink" Target="https://www.rubinian.com/cor_6_ocupatia_detalii.php?id=213216" TargetMode="External"/><Relationship Id="rId10" Type="http://schemas.openxmlformats.org/officeDocument/2006/relationships/hyperlink" Target="https://www.rubinian.com/cor_6_ocupatia_detalii.php?id=213211" TargetMode="External"/><Relationship Id="rId19" Type="http://schemas.openxmlformats.org/officeDocument/2006/relationships/hyperlink" Target="https://www.rubinian.com/cor_6_ocupatia_detalii.php?id=213220" TargetMode="External"/><Relationship Id="rId4" Type="http://schemas.openxmlformats.org/officeDocument/2006/relationships/hyperlink" Target="https://www.rubinian.com/cor_6_ocupatia_detalii.php?id=213205" TargetMode="External"/><Relationship Id="rId9" Type="http://schemas.openxmlformats.org/officeDocument/2006/relationships/hyperlink" Target="https://www.rubinian.com/cor_6_ocupatia_detalii.php?id=213210" TargetMode="External"/><Relationship Id="rId14" Type="http://schemas.openxmlformats.org/officeDocument/2006/relationships/hyperlink" Target="https://www.rubinian.com/cor_6_ocupatia_detalii.php?id=213215"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rubinian.com/cor_6_ocupatia_detalii.php?id=213227" TargetMode="External"/><Relationship Id="rId13" Type="http://schemas.openxmlformats.org/officeDocument/2006/relationships/hyperlink" Target="https://www.rubinian.com/cor_6_ocupatia_detalii.php?id=213233" TargetMode="External"/><Relationship Id="rId18" Type="http://schemas.openxmlformats.org/officeDocument/2006/relationships/hyperlink" Target="https://www.rubinian.com/ordinul-1786-5384-2017-modificarea-si-completarea-cor_123_0_0.php" TargetMode="External"/><Relationship Id="rId3" Type="http://schemas.openxmlformats.org/officeDocument/2006/relationships/hyperlink" Target="https://www.rubinian.com/cor_6_ocupatia_detalii.php?id=213222" TargetMode="External"/><Relationship Id="rId21" Type="http://schemas.openxmlformats.org/officeDocument/2006/relationships/hyperlink" Target="https://www.rubinian.com/cor_6_ocupatia_detalii.php?id=213239" TargetMode="External"/><Relationship Id="rId7" Type="http://schemas.openxmlformats.org/officeDocument/2006/relationships/hyperlink" Target="https://www.rubinian.com/cor_6_ocupatia_detalii.php?id=213226" TargetMode="External"/><Relationship Id="rId12" Type="http://schemas.openxmlformats.org/officeDocument/2006/relationships/hyperlink" Target="https://www.rubinian.com/cor_6_ocupatia_detalii.php?id=213232" TargetMode="External"/><Relationship Id="rId17" Type="http://schemas.openxmlformats.org/officeDocument/2006/relationships/hyperlink" Target="https://www.rubinian.com/cor_6_ocupatia_detalii.php?id=213236" TargetMode="External"/><Relationship Id="rId2" Type="http://schemas.openxmlformats.org/officeDocument/2006/relationships/hyperlink" Target="https://www.rubinian.com/cor_6_ocupatia_detalii.php?id=213221" TargetMode="External"/><Relationship Id="rId16" Type="http://schemas.openxmlformats.org/officeDocument/2006/relationships/hyperlink" Target="https://www.rubinian.com/cor_6_ocupatia_detalii.php?id=213235" TargetMode="External"/><Relationship Id="rId20" Type="http://schemas.openxmlformats.org/officeDocument/2006/relationships/hyperlink" Target="https://www.rubinian.com/cor_6_ocupatia_detalii.php?id=213238" TargetMode="External"/><Relationship Id="rId1" Type="http://schemas.openxmlformats.org/officeDocument/2006/relationships/slideLayout" Target="../slideLayouts/slideLayout2.xml"/><Relationship Id="rId6" Type="http://schemas.openxmlformats.org/officeDocument/2006/relationships/hyperlink" Target="https://www.rubinian.com/cor_6_ocupatia_detalii.php?id=213225" TargetMode="External"/><Relationship Id="rId11" Type="http://schemas.openxmlformats.org/officeDocument/2006/relationships/hyperlink" Target="https://www.rubinian.com/cor_6_ocupatia_detalii.php?id=213229" TargetMode="External"/><Relationship Id="rId5" Type="http://schemas.openxmlformats.org/officeDocument/2006/relationships/hyperlink" Target="https://www.rubinian.com/cor_6_ocupatia_detalii.php?id=213224" TargetMode="External"/><Relationship Id="rId15" Type="http://schemas.openxmlformats.org/officeDocument/2006/relationships/hyperlink" Target="https://www.rubinian.com/fisa_evaluare_riscuri_detalii.php?id=PRUFE0090" TargetMode="External"/><Relationship Id="rId10" Type="http://schemas.openxmlformats.org/officeDocument/2006/relationships/hyperlink" Target="https://www.rubinian.com/cor_6_ocupatia_detalii.php?id=213228" TargetMode="External"/><Relationship Id="rId19" Type="http://schemas.openxmlformats.org/officeDocument/2006/relationships/hyperlink" Target="https://www.rubinian.com/cor_6_ocupatia_detalii.php?id=213237" TargetMode="External"/><Relationship Id="rId4" Type="http://schemas.openxmlformats.org/officeDocument/2006/relationships/hyperlink" Target="https://www.rubinian.com/cor_6_ocupatia_detalii.php?id=213223" TargetMode="External"/><Relationship Id="rId9" Type="http://schemas.openxmlformats.org/officeDocument/2006/relationships/hyperlink" Target="https://www.rubinian.com/produse_fise_de_post_cor.php?id=PRUFP0364" TargetMode="External"/><Relationship Id="rId14" Type="http://schemas.openxmlformats.org/officeDocument/2006/relationships/hyperlink" Target="https://www.rubinian.com/cor_6_ocupatia_detalii.php?id=213234" TargetMode="External"/><Relationship Id="rId22" Type="http://schemas.openxmlformats.org/officeDocument/2006/relationships/hyperlink" Target="https://www.rubinian.com/cor_6_ocupatia_detalii.php?id=2132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Agronomia</a:t>
            </a:r>
            <a:r>
              <a:rPr lang="en-US" dirty="0" smtClean="0"/>
              <a:t> in </a:t>
            </a:r>
            <a:r>
              <a:rPr lang="en-US" dirty="0" err="1" smtClean="0"/>
              <a:t>standardele</a:t>
            </a:r>
            <a:r>
              <a:rPr lang="en-US" dirty="0" smtClean="0"/>
              <a:t> </a:t>
            </a:r>
            <a:r>
              <a:rPr lang="en-US" dirty="0" err="1" smtClean="0"/>
              <a:t>internationale</a:t>
            </a:r>
            <a:endParaRPr lang="en-US" dirty="0"/>
          </a:p>
        </p:txBody>
      </p:sp>
      <p:sp>
        <p:nvSpPr>
          <p:cNvPr id="3" name="Subtitle 2"/>
          <p:cNvSpPr>
            <a:spLocks noGrp="1"/>
          </p:cNvSpPr>
          <p:nvPr>
            <p:ph type="subTitle" idx="1"/>
          </p:nvPr>
        </p:nvSpPr>
        <p:spPr/>
        <p:txBody>
          <a:bodyPr/>
          <a:lstStyle/>
          <a:p>
            <a:r>
              <a:rPr lang="en-US" dirty="0" err="1" smtClean="0"/>
              <a:t>Presedinte</a:t>
            </a:r>
            <a:r>
              <a:rPr lang="en-US" dirty="0" smtClean="0"/>
              <a:t> ANC </a:t>
            </a:r>
            <a:r>
              <a:rPr lang="en-US" dirty="0" err="1" smtClean="0"/>
              <a:t>Tiberiu</a:t>
            </a:r>
            <a:r>
              <a:rPr lang="en-US" dirty="0" smtClean="0"/>
              <a:t> </a:t>
            </a:r>
            <a:r>
              <a:rPr lang="en-US" dirty="0" err="1" smtClean="0"/>
              <a:t>Dobrescu</a:t>
            </a:r>
            <a:r>
              <a:rPr lang="en-US" dirty="0" smtClean="0"/>
              <a:t> </a:t>
            </a:r>
          </a:p>
          <a:p>
            <a:r>
              <a:rPr lang="en-US" dirty="0" err="1" smtClean="0"/>
              <a:t>Vicepresedinte</a:t>
            </a:r>
            <a:r>
              <a:rPr lang="en-US" dirty="0" smtClean="0"/>
              <a:t> ANC </a:t>
            </a:r>
            <a:r>
              <a:rPr lang="en-US" dirty="0" err="1" smtClean="0"/>
              <a:t>Nicolae</a:t>
            </a:r>
            <a:r>
              <a:rPr lang="en-US" dirty="0" smtClean="0"/>
              <a:t> </a:t>
            </a:r>
            <a:r>
              <a:rPr lang="en-US" dirty="0" err="1" smtClean="0"/>
              <a:t>Postavaru</a:t>
            </a:r>
            <a:r>
              <a:rPr lang="en-US" dirty="0" smtClean="0"/>
              <a:t> </a:t>
            </a:r>
          </a:p>
          <a:p>
            <a:r>
              <a:rPr lang="en-US" dirty="0" smtClean="0"/>
              <a:t>Timisoara 14.12.2018</a:t>
            </a:r>
            <a:endParaRPr lang="en-US" dirty="0"/>
          </a:p>
        </p:txBody>
      </p:sp>
    </p:spTree>
    <p:extLst>
      <p:ext uri="{BB962C8B-B14F-4D97-AF65-F5344CB8AC3E}">
        <p14:creationId xmlns:p14="http://schemas.microsoft.com/office/powerpoint/2010/main" val="67300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57234"/>
              </p:ext>
            </p:extLst>
          </p:nvPr>
        </p:nvGraphicFramePr>
        <p:xfrm>
          <a:off x="838200" y="325438"/>
          <a:ext cx="10515600" cy="58521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92403312"/>
                    </a:ext>
                  </a:extLst>
                </a:gridCol>
                <a:gridCol w="5257800">
                  <a:extLst>
                    <a:ext uri="{9D8B030D-6E8A-4147-A177-3AD203B41FA5}">
                      <a16:colId xmlns:a16="http://schemas.microsoft.com/office/drawing/2014/main" val="2318315257"/>
                    </a:ext>
                  </a:extLst>
                </a:gridCol>
              </a:tblGrid>
              <a:tr h="370840">
                <a:tc>
                  <a:txBody>
                    <a:bodyPr/>
                    <a:lstStyle/>
                    <a:p>
                      <a:r>
                        <a:rPr lang="en-US" sz="1200" b="1" i="0" kern="1200" dirty="0" smtClean="0">
                          <a:solidFill>
                            <a:schemeClr val="lt1"/>
                          </a:solidFill>
                          <a:effectLst/>
                          <a:latin typeface="+mn-lt"/>
                          <a:ea typeface="+mn-ea"/>
                          <a:cs typeface="+mn-cs"/>
                        </a:rPr>
                        <a:t>213241</a:t>
                      </a:r>
                    </a:p>
                    <a:p>
                      <a:r>
                        <a:rPr lang="en-US" sz="1200" b="1" i="0" u="none" strike="noStrike" kern="1200" dirty="0" err="1" smtClean="0">
                          <a:solidFill>
                            <a:schemeClr val="lt1"/>
                          </a:solidFill>
                          <a:effectLst/>
                          <a:latin typeface="+mn-lt"/>
                          <a:ea typeface="+mn-ea"/>
                          <a:cs typeface="+mn-cs"/>
                          <a:hlinkClick r:id="rId2"/>
                        </a:rPr>
                        <a:t>Asistent</a:t>
                      </a:r>
                      <a:r>
                        <a:rPr lang="en-US" sz="1200" b="1" i="0" u="none" strike="noStrike" kern="1200" dirty="0" smtClean="0">
                          <a:solidFill>
                            <a:schemeClr val="lt1"/>
                          </a:solidFill>
                          <a:effectLst/>
                          <a:latin typeface="+mn-lt"/>
                          <a:ea typeface="+mn-ea"/>
                          <a:cs typeface="+mn-cs"/>
                          <a:hlinkClick r:id="rId2"/>
                        </a:rPr>
                        <a:t> de </a:t>
                      </a:r>
                      <a:r>
                        <a:rPr lang="en-US" sz="1200" b="1" i="0" u="none" strike="noStrike" kern="1200" dirty="0" err="1" smtClean="0">
                          <a:solidFill>
                            <a:schemeClr val="lt1"/>
                          </a:solidFill>
                          <a:effectLst/>
                          <a:latin typeface="+mn-lt"/>
                          <a:ea typeface="+mn-ea"/>
                          <a:cs typeface="+mn-cs"/>
                          <a:hlinkClick r:id="rId2"/>
                        </a:rPr>
                        <a:t>cercetare</a:t>
                      </a:r>
                      <a:r>
                        <a:rPr lang="en-US" sz="1200" b="1" i="0" u="none" strike="noStrike" kern="1200" dirty="0" smtClean="0">
                          <a:solidFill>
                            <a:schemeClr val="lt1"/>
                          </a:solidFill>
                          <a:effectLst/>
                          <a:latin typeface="+mn-lt"/>
                          <a:ea typeface="+mn-ea"/>
                          <a:cs typeface="+mn-cs"/>
                          <a:hlinkClick r:id="rId2"/>
                        </a:rPr>
                        <a:t> in </a:t>
                      </a:r>
                      <a:r>
                        <a:rPr lang="en-US" sz="1200" b="1" i="0" u="none" strike="noStrike" kern="1200" dirty="0" err="1" smtClean="0">
                          <a:solidFill>
                            <a:schemeClr val="lt1"/>
                          </a:solidFill>
                          <a:effectLst/>
                          <a:latin typeface="+mn-lt"/>
                          <a:ea typeface="+mn-ea"/>
                          <a:cs typeface="+mn-cs"/>
                          <a:hlinkClick r:id="rId2"/>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213242</a:t>
                      </a:r>
                    </a:p>
                    <a:p>
                      <a:r>
                        <a:rPr lang="en-US" sz="1200" b="1" i="0" u="none" strike="noStrike" kern="1200" dirty="0" err="1" smtClean="0">
                          <a:solidFill>
                            <a:schemeClr val="lt1"/>
                          </a:solidFill>
                          <a:effectLst/>
                          <a:latin typeface="+mn-lt"/>
                          <a:ea typeface="+mn-ea"/>
                          <a:cs typeface="+mn-cs"/>
                          <a:hlinkClick r:id="rId3"/>
                        </a:rPr>
                        <a:t>Inginer</a:t>
                      </a:r>
                      <a:r>
                        <a:rPr lang="en-US" sz="1200" b="1" i="0" u="none" strike="noStrike" kern="1200" dirty="0" smtClean="0">
                          <a:solidFill>
                            <a:schemeClr val="lt1"/>
                          </a:solidFill>
                          <a:effectLst/>
                          <a:latin typeface="+mn-lt"/>
                          <a:ea typeface="+mn-ea"/>
                          <a:cs typeface="+mn-cs"/>
                          <a:hlinkClick r:id="rId3"/>
                        </a:rPr>
                        <a:t> de </a:t>
                      </a:r>
                      <a:r>
                        <a:rPr lang="en-US" sz="1200" b="1" i="0" u="none" strike="noStrike" kern="1200" dirty="0" err="1" smtClean="0">
                          <a:solidFill>
                            <a:schemeClr val="lt1"/>
                          </a:solidFill>
                          <a:effectLst/>
                          <a:latin typeface="+mn-lt"/>
                          <a:ea typeface="+mn-ea"/>
                          <a:cs typeface="+mn-cs"/>
                          <a:hlinkClick r:id="rId3"/>
                        </a:rPr>
                        <a:t>cercetare</a:t>
                      </a:r>
                      <a:r>
                        <a:rPr lang="en-US" sz="1200" b="1" i="0" u="none" strike="noStrike" kern="1200" dirty="0" smtClean="0">
                          <a:solidFill>
                            <a:schemeClr val="lt1"/>
                          </a:solidFill>
                          <a:effectLst/>
                          <a:latin typeface="+mn-lt"/>
                          <a:ea typeface="+mn-ea"/>
                          <a:cs typeface="+mn-cs"/>
                          <a:hlinkClick r:id="rId3"/>
                        </a:rPr>
                        <a:t> in </a:t>
                      </a:r>
                      <a:r>
                        <a:rPr lang="en-US" sz="1200" b="1" i="0" u="none" strike="noStrike" kern="1200" dirty="0" err="1" smtClean="0">
                          <a:solidFill>
                            <a:schemeClr val="lt1"/>
                          </a:solidFill>
                          <a:effectLst/>
                          <a:latin typeface="+mn-lt"/>
                          <a:ea typeface="+mn-ea"/>
                          <a:cs typeface="+mn-cs"/>
                          <a:hlinkClick r:id="rId3"/>
                        </a:rPr>
                        <a:t>pedologie-agrochimie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213243</a:t>
                      </a:r>
                    </a:p>
                    <a:p>
                      <a:r>
                        <a:rPr lang="en-US" sz="1200" b="1" i="0" u="none" strike="noStrike" kern="1200" dirty="0" err="1" smtClean="0">
                          <a:solidFill>
                            <a:schemeClr val="lt1"/>
                          </a:solidFill>
                          <a:effectLst/>
                          <a:latin typeface="+mn-lt"/>
                          <a:ea typeface="+mn-ea"/>
                          <a:cs typeface="+mn-cs"/>
                          <a:hlinkClick r:id="rId4"/>
                        </a:rPr>
                        <a:t>Asistent</a:t>
                      </a:r>
                      <a:r>
                        <a:rPr lang="en-US" sz="1200" b="1" i="0" u="none" strike="noStrike" kern="1200" dirty="0" smtClean="0">
                          <a:solidFill>
                            <a:schemeClr val="lt1"/>
                          </a:solidFill>
                          <a:effectLst/>
                          <a:latin typeface="+mn-lt"/>
                          <a:ea typeface="+mn-ea"/>
                          <a:cs typeface="+mn-cs"/>
                          <a:hlinkClick r:id="rId4"/>
                        </a:rPr>
                        <a:t> de </a:t>
                      </a:r>
                      <a:r>
                        <a:rPr lang="en-US" sz="1200" b="1" i="0" u="none" strike="noStrike" kern="1200" dirty="0" err="1" smtClean="0">
                          <a:solidFill>
                            <a:schemeClr val="lt1"/>
                          </a:solidFill>
                          <a:effectLst/>
                          <a:latin typeface="+mn-lt"/>
                          <a:ea typeface="+mn-ea"/>
                          <a:cs typeface="+mn-cs"/>
                          <a:hlinkClick r:id="rId4"/>
                        </a:rPr>
                        <a:t>cercetare</a:t>
                      </a:r>
                      <a:r>
                        <a:rPr lang="en-US" sz="1200" b="1" i="0" u="none" strike="noStrike" kern="1200" dirty="0" smtClean="0">
                          <a:solidFill>
                            <a:schemeClr val="lt1"/>
                          </a:solidFill>
                          <a:effectLst/>
                          <a:latin typeface="+mn-lt"/>
                          <a:ea typeface="+mn-ea"/>
                          <a:cs typeface="+mn-cs"/>
                          <a:hlinkClick r:id="rId4"/>
                        </a:rPr>
                        <a:t> in </a:t>
                      </a:r>
                      <a:r>
                        <a:rPr lang="en-US" sz="1200" b="1" i="0" u="none" strike="noStrike" kern="1200" dirty="0" err="1" smtClean="0">
                          <a:solidFill>
                            <a:schemeClr val="lt1"/>
                          </a:solidFill>
                          <a:effectLst/>
                          <a:latin typeface="+mn-lt"/>
                          <a:ea typeface="+mn-ea"/>
                          <a:cs typeface="+mn-cs"/>
                          <a:hlinkClick r:id="rId4"/>
                        </a:rPr>
                        <a:t>pedologie-agrochimie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213244</a:t>
                      </a:r>
                    </a:p>
                    <a:p>
                      <a:r>
                        <a:rPr lang="en-US" sz="1200" b="1" i="0" u="none" strike="noStrike" kern="1200" dirty="0" err="1" smtClean="0">
                          <a:solidFill>
                            <a:schemeClr val="lt1"/>
                          </a:solidFill>
                          <a:effectLst/>
                          <a:latin typeface="+mn-lt"/>
                          <a:ea typeface="+mn-ea"/>
                          <a:cs typeface="+mn-cs"/>
                          <a:hlinkClick r:id="rId5"/>
                        </a:rPr>
                        <a:t>Cercetator</a:t>
                      </a:r>
                      <a:r>
                        <a:rPr lang="en-US" sz="1200" b="1" i="0" u="none" strike="noStrike" kern="1200" dirty="0" smtClean="0">
                          <a:solidFill>
                            <a:schemeClr val="lt1"/>
                          </a:solidFill>
                          <a:effectLst/>
                          <a:latin typeface="+mn-lt"/>
                          <a:ea typeface="+mn-ea"/>
                          <a:cs typeface="+mn-cs"/>
                          <a:hlinkClick r:id="rId5"/>
                        </a:rPr>
                        <a:t> in </a:t>
                      </a:r>
                      <a:r>
                        <a:rPr lang="en-US" sz="1200" b="1" i="0" u="none" strike="noStrike" kern="1200" dirty="0" err="1" smtClean="0">
                          <a:solidFill>
                            <a:schemeClr val="lt1"/>
                          </a:solidFill>
                          <a:effectLst/>
                          <a:latin typeface="+mn-lt"/>
                          <a:ea typeface="+mn-ea"/>
                          <a:cs typeface="+mn-cs"/>
                          <a:hlinkClick r:id="rId5"/>
                        </a:rPr>
                        <a:t>pedologie-agrochimie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endParaRPr lang="en-US" sz="1200" b="0" i="0" kern="1200" dirty="0" smtClean="0">
                        <a:solidFill>
                          <a:schemeClr val="lt1"/>
                        </a:solidFill>
                        <a:effectLst/>
                        <a:latin typeface="+mn-lt"/>
                        <a:ea typeface="+mn-ea"/>
                        <a:cs typeface="+mn-cs"/>
                      </a:endParaRPr>
                    </a:p>
                    <a:p>
                      <a:r>
                        <a:rPr lang="en-US" sz="1200" b="1" i="0" kern="1200" dirty="0" smtClean="0">
                          <a:solidFill>
                            <a:schemeClr val="lt1"/>
                          </a:solidFill>
                          <a:effectLst/>
                          <a:latin typeface="+mn-lt"/>
                          <a:ea typeface="+mn-ea"/>
                          <a:cs typeface="+mn-cs"/>
                        </a:rPr>
                        <a:t> 213245</a:t>
                      </a:r>
                    </a:p>
                    <a:p>
                      <a:r>
                        <a:rPr lang="en-US" sz="1200" b="1" i="0" u="none" strike="noStrike" kern="1200" dirty="0" err="1" smtClean="0">
                          <a:solidFill>
                            <a:schemeClr val="lt1"/>
                          </a:solidFill>
                          <a:effectLst/>
                          <a:latin typeface="+mn-lt"/>
                          <a:ea typeface="+mn-ea"/>
                          <a:cs typeface="+mn-cs"/>
                          <a:hlinkClick r:id="rId6"/>
                        </a:rPr>
                        <a:t>Cercetator</a:t>
                      </a:r>
                      <a:r>
                        <a:rPr lang="en-US" sz="1200" b="1" i="0" u="none" strike="noStrike" kern="1200" dirty="0" smtClean="0">
                          <a:solidFill>
                            <a:schemeClr val="lt1"/>
                          </a:solidFill>
                          <a:effectLst/>
                          <a:latin typeface="+mn-lt"/>
                          <a:ea typeface="+mn-ea"/>
                          <a:cs typeface="+mn-cs"/>
                          <a:hlinkClick r:id="rId6"/>
                        </a:rPr>
                        <a:t> in </a:t>
                      </a:r>
                      <a:r>
                        <a:rPr lang="en-US" sz="1200" b="1" i="0" u="none" strike="noStrike" kern="1200" dirty="0" err="1" smtClean="0">
                          <a:solidFill>
                            <a:schemeClr val="lt1"/>
                          </a:solidFill>
                          <a:effectLst/>
                          <a:latin typeface="+mn-lt"/>
                          <a:ea typeface="+mn-ea"/>
                          <a:cs typeface="+mn-cs"/>
                          <a:hlinkClick r:id="rId6"/>
                        </a:rPr>
                        <a:t>horticultura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213246</a:t>
                      </a:r>
                    </a:p>
                    <a:p>
                      <a:r>
                        <a:rPr lang="en-US" sz="1200" b="1" i="0" u="none" strike="noStrike" kern="1200" dirty="0" err="1" smtClean="0">
                          <a:solidFill>
                            <a:schemeClr val="lt1"/>
                          </a:solidFill>
                          <a:effectLst/>
                          <a:latin typeface="+mn-lt"/>
                          <a:ea typeface="+mn-ea"/>
                          <a:cs typeface="+mn-cs"/>
                          <a:hlinkClick r:id="rId7"/>
                        </a:rPr>
                        <a:t>Inginer</a:t>
                      </a:r>
                      <a:r>
                        <a:rPr lang="en-US" sz="1200" b="1" i="0" u="none" strike="noStrike" kern="1200" dirty="0" smtClean="0">
                          <a:solidFill>
                            <a:schemeClr val="lt1"/>
                          </a:solidFill>
                          <a:effectLst/>
                          <a:latin typeface="+mn-lt"/>
                          <a:ea typeface="+mn-ea"/>
                          <a:cs typeface="+mn-cs"/>
                          <a:hlinkClick r:id="rId7"/>
                        </a:rPr>
                        <a:t> de </a:t>
                      </a:r>
                      <a:r>
                        <a:rPr lang="en-US" sz="1200" b="1" i="0" u="none" strike="noStrike" kern="1200" dirty="0" err="1" smtClean="0">
                          <a:solidFill>
                            <a:schemeClr val="lt1"/>
                          </a:solidFill>
                          <a:effectLst/>
                          <a:latin typeface="+mn-lt"/>
                          <a:ea typeface="+mn-ea"/>
                          <a:cs typeface="+mn-cs"/>
                          <a:hlinkClick r:id="rId7"/>
                        </a:rPr>
                        <a:t>cercetare</a:t>
                      </a:r>
                      <a:r>
                        <a:rPr lang="en-US" sz="1200" b="1" i="0" u="none" strike="noStrike" kern="1200" dirty="0" smtClean="0">
                          <a:solidFill>
                            <a:schemeClr val="lt1"/>
                          </a:solidFill>
                          <a:effectLst/>
                          <a:latin typeface="+mn-lt"/>
                          <a:ea typeface="+mn-ea"/>
                          <a:cs typeface="+mn-cs"/>
                          <a:hlinkClick r:id="rId7"/>
                        </a:rPr>
                        <a:t> in </a:t>
                      </a:r>
                      <a:r>
                        <a:rPr lang="en-US" sz="1200" b="1" i="0" u="none" strike="noStrike" kern="1200" dirty="0" err="1" smtClean="0">
                          <a:solidFill>
                            <a:schemeClr val="lt1"/>
                          </a:solidFill>
                          <a:effectLst/>
                          <a:latin typeface="+mn-lt"/>
                          <a:ea typeface="+mn-ea"/>
                          <a:cs typeface="+mn-cs"/>
                          <a:hlinkClick r:id="rId7"/>
                        </a:rPr>
                        <a:t>horticultura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213247</a:t>
                      </a:r>
                    </a:p>
                    <a:p>
                      <a:r>
                        <a:rPr lang="en-US" sz="1200" b="1" i="0" u="none" strike="noStrike" kern="1200" dirty="0" err="1" smtClean="0">
                          <a:solidFill>
                            <a:schemeClr val="lt1"/>
                          </a:solidFill>
                          <a:effectLst/>
                          <a:latin typeface="+mn-lt"/>
                          <a:ea typeface="+mn-ea"/>
                          <a:cs typeface="+mn-cs"/>
                          <a:hlinkClick r:id="rId8"/>
                        </a:rPr>
                        <a:t>Asistent</a:t>
                      </a:r>
                      <a:r>
                        <a:rPr lang="en-US" sz="1200" b="1" i="0" u="none" strike="noStrike" kern="1200" dirty="0" smtClean="0">
                          <a:solidFill>
                            <a:schemeClr val="lt1"/>
                          </a:solidFill>
                          <a:effectLst/>
                          <a:latin typeface="+mn-lt"/>
                          <a:ea typeface="+mn-ea"/>
                          <a:cs typeface="+mn-cs"/>
                          <a:hlinkClick r:id="rId8"/>
                        </a:rPr>
                        <a:t> de </a:t>
                      </a:r>
                      <a:r>
                        <a:rPr lang="en-US" sz="1200" b="1" i="0" u="none" strike="noStrike" kern="1200" dirty="0" err="1" smtClean="0">
                          <a:solidFill>
                            <a:schemeClr val="lt1"/>
                          </a:solidFill>
                          <a:effectLst/>
                          <a:latin typeface="+mn-lt"/>
                          <a:ea typeface="+mn-ea"/>
                          <a:cs typeface="+mn-cs"/>
                          <a:hlinkClick r:id="rId8"/>
                        </a:rPr>
                        <a:t>cercetare</a:t>
                      </a:r>
                      <a:r>
                        <a:rPr lang="en-US" sz="1200" b="1" i="0" u="none" strike="noStrike" kern="1200" dirty="0" smtClean="0">
                          <a:solidFill>
                            <a:schemeClr val="lt1"/>
                          </a:solidFill>
                          <a:effectLst/>
                          <a:latin typeface="+mn-lt"/>
                          <a:ea typeface="+mn-ea"/>
                          <a:cs typeface="+mn-cs"/>
                          <a:hlinkClick r:id="rId8"/>
                        </a:rPr>
                        <a:t> in </a:t>
                      </a:r>
                      <a:r>
                        <a:rPr lang="en-US" sz="1200" b="1" i="0" u="none" strike="noStrike" kern="1200" dirty="0" err="1" smtClean="0">
                          <a:solidFill>
                            <a:schemeClr val="lt1"/>
                          </a:solidFill>
                          <a:effectLst/>
                          <a:latin typeface="+mn-lt"/>
                          <a:ea typeface="+mn-ea"/>
                          <a:cs typeface="+mn-cs"/>
                          <a:hlinkClick r:id="rId8"/>
                        </a:rPr>
                        <a:t>horticultura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213248</a:t>
                      </a:r>
                    </a:p>
                    <a:p>
                      <a:r>
                        <a:rPr lang="en-US" sz="1200" b="1" i="0" u="none" strike="noStrike" kern="1200" dirty="0" err="1" smtClean="0">
                          <a:solidFill>
                            <a:schemeClr val="lt1"/>
                          </a:solidFill>
                          <a:effectLst/>
                          <a:latin typeface="+mn-lt"/>
                          <a:ea typeface="+mn-ea"/>
                          <a:cs typeface="+mn-cs"/>
                          <a:hlinkClick r:id="rId9"/>
                        </a:rPr>
                        <a:t>Cercetator</a:t>
                      </a:r>
                      <a:r>
                        <a:rPr lang="en-US" sz="1200" b="1" i="0" u="none" strike="noStrike" kern="1200" dirty="0" smtClean="0">
                          <a:solidFill>
                            <a:schemeClr val="lt1"/>
                          </a:solidFill>
                          <a:effectLst/>
                          <a:latin typeface="+mn-lt"/>
                          <a:ea typeface="+mn-ea"/>
                          <a:cs typeface="+mn-cs"/>
                          <a:hlinkClick r:id="rId9"/>
                        </a:rPr>
                        <a:t> in </a:t>
                      </a:r>
                      <a:r>
                        <a:rPr lang="en-US" sz="1200" b="1" i="0" u="none" strike="noStrike" kern="1200" dirty="0" err="1" smtClean="0">
                          <a:solidFill>
                            <a:schemeClr val="lt1"/>
                          </a:solidFill>
                          <a:effectLst/>
                          <a:latin typeface="+mn-lt"/>
                          <a:ea typeface="+mn-ea"/>
                          <a:cs typeface="+mn-cs"/>
                          <a:hlinkClick r:id="rId9"/>
                        </a:rPr>
                        <a:t>agromontanologie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213249</a:t>
                      </a:r>
                    </a:p>
                    <a:p>
                      <a:r>
                        <a:rPr lang="en-US" sz="1200" b="1" i="0" u="none" strike="noStrike" kern="1200" dirty="0" err="1" smtClean="0">
                          <a:solidFill>
                            <a:schemeClr val="lt1"/>
                          </a:solidFill>
                          <a:effectLst/>
                          <a:latin typeface="+mn-lt"/>
                          <a:ea typeface="+mn-ea"/>
                          <a:cs typeface="+mn-cs"/>
                          <a:hlinkClick r:id="rId10"/>
                        </a:rPr>
                        <a:t>Inginer</a:t>
                      </a:r>
                      <a:r>
                        <a:rPr lang="en-US" sz="1200" b="1" i="0" u="none" strike="noStrike" kern="1200" dirty="0" smtClean="0">
                          <a:solidFill>
                            <a:schemeClr val="lt1"/>
                          </a:solidFill>
                          <a:effectLst/>
                          <a:latin typeface="+mn-lt"/>
                          <a:ea typeface="+mn-ea"/>
                          <a:cs typeface="+mn-cs"/>
                          <a:hlinkClick r:id="rId10"/>
                        </a:rPr>
                        <a:t> de </a:t>
                      </a:r>
                      <a:r>
                        <a:rPr lang="en-US" sz="1200" b="1" i="0" u="none" strike="noStrike" kern="1200" dirty="0" err="1" smtClean="0">
                          <a:solidFill>
                            <a:schemeClr val="lt1"/>
                          </a:solidFill>
                          <a:effectLst/>
                          <a:latin typeface="+mn-lt"/>
                          <a:ea typeface="+mn-ea"/>
                          <a:cs typeface="+mn-cs"/>
                          <a:hlinkClick r:id="rId10"/>
                        </a:rPr>
                        <a:t>cercetare</a:t>
                      </a:r>
                      <a:r>
                        <a:rPr lang="en-US" sz="1200" b="1" i="0" u="none" strike="noStrike" kern="1200" dirty="0" smtClean="0">
                          <a:solidFill>
                            <a:schemeClr val="lt1"/>
                          </a:solidFill>
                          <a:effectLst/>
                          <a:latin typeface="+mn-lt"/>
                          <a:ea typeface="+mn-ea"/>
                          <a:cs typeface="+mn-cs"/>
                          <a:hlinkClick r:id="rId10"/>
                        </a:rPr>
                        <a:t> in </a:t>
                      </a:r>
                      <a:r>
                        <a:rPr lang="en-US" sz="1200" b="1" i="0" u="none" strike="noStrike" kern="1200" dirty="0" err="1" smtClean="0">
                          <a:solidFill>
                            <a:schemeClr val="lt1"/>
                          </a:solidFill>
                          <a:effectLst/>
                          <a:latin typeface="+mn-lt"/>
                          <a:ea typeface="+mn-ea"/>
                          <a:cs typeface="+mn-cs"/>
                          <a:hlinkClick r:id="rId10"/>
                        </a:rPr>
                        <a:t>agromontanologie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213250</a:t>
                      </a:r>
                    </a:p>
                    <a:p>
                      <a:r>
                        <a:rPr lang="en-US" sz="1200" b="1" i="0" u="none" strike="noStrike" kern="1200" dirty="0" err="1" smtClean="0">
                          <a:solidFill>
                            <a:schemeClr val="lt1"/>
                          </a:solidFill>
                          <a:effectLst/>
                          <a:latin typeface="+mn-lt"/>
                          <a:ea typeface="+mn-ea"/>
                          <a:cs typeface="+mn-cs"/>
                          <a:hlinkClick r:id="rId11"/>
                        </a:rPr>
                        <a:t>Asistent</a:t>
                      </a:r>
                      <a:r>
                        <a:rPr lang="en-US" sz="1200" b="1" i="0" u="none" strike="noStrike" kern="1200" dirty="0" smtClean="0">
                          <a:solidFill>
                            <a:schemeClr val="lt1"/>
                          </a:solidFill>
                          <a:effectLst/>
                          <a:latin typeface="+mn-lt"/>
                          <a:ea typeface="+mn-ea"/>
                          <a:cs typeface="+mn-cs"/>
                          <a:hlinkClick r:id="rId11"/>
                        </a:rPr>
                        <a:t> de </a:t>
                      </a:r>
                      <a:r>
                        <a:rPr lang="en-US" sz="1200" b="1" i="0" u="none" strike="noStrike" kern="1200" dirty="0" err="1" smtClean="0">
                          <a:solidFill>
                            <a:schemeClr val="lt1"/>
                          </a:solidFill>
                          <a:effectLst/>
                          <a:latin typeface="+mn-lt"/>
                          <a:ea typeface="+mn-ea"/>
                          <a:cs typeface="+mn-cs"/>
                          <a:hlinkClick r:id="rId11"/>
                        </a:rPr>
                        <a:t>cercetare</a:t>
                      </a:r>
                      <a:r>
                        <a:rPr lang="en-US" sz="1200" b="1" i="0" u="none" strike="noStrike" kern="1200" dirty="0" smtClean="0">
                          <a:solidFill>
                            <a:schemeClr val="lt1"/>
                          </a:solidFill>
                          <a:effectLst/>
                          <a:latin typeface="+mn-lt"/>
                          <a:ea typeface="+mn-ea"/>
                          <a:cs typeface="+mn-cs"/>
                          <a:hlinkClick r:id="rId11"/>
                        </a:rPr>
                        <a:t> in </a:t>
                      </a:r>
                      <a:r>
                        <a:rPr lang="en-US" sz="1200" b="1" i="0" u="none" strike="noStrike" kern="1200" dirty="0" err="1" smtClean="0">
                          <a:solidFill>
                            <a:schemeClr val="lt1"/>
                          </a:solidFill>
                          <a:effectLst/>
                          <a:latin typeface="+mn-lt"/>
                          <a:ea typeface="+mn-ea"/>
                          <a:cs typeface="+mn-cs"/>
                          <a:hlinkClick r:id="rId11"/>
                        </a:rPr>
                        <a:t>agromontanologie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endParaRPr lang="en-US" dirty="0"/>
                    </a:p>
                  </a:txBody>
                  <a:tcPr/>
                </a:tc>
                <a:tc>
                  <a:txBody>
                    <a:bodyPr/>
                    <a:lstStyle/>
                    <a:p>
                      <a:r>
                        <a:rPr lang="en-US" sz="1200" b="1" i="0" kern="1200" dirty="0" smtClean="0">
                          <a:solidFill>
                            <a:schemeClr val="lt1"/>
                          </a:solidFill>
                          <a:effectLst/>
                          <a:latin typeface="+mn-lt"/>
                          <a:ea typeface="+mn-ea"/>
                          <a:cs typeface="+mn-cs"/>
                        </a:rPr>
                        <a:t>213251</a:t>
                      </a:r>
                    </a:p>
                    <a:p>
                      <a:r>
                        <a:rPr lang="en-US" sz="1200" b="1" i="0" u="none" strike="noStrike" kern="1200" dirty="0" err="1" smtClean="0">
                          <a:solidFill>
                            <a:schemeClr val="lt1"/>
                          </a:solidFill>
                          <a:effectLst/>
                          <a:latin typeface="+mn-lt"/>
                          <a:ea typeface="+mn-ea"/>
                          <a:cs typeface="+mn-cs"/>
                          <a:hlinkClick r:id="rId12"/>
                        </a:rPr>
                        <a:t>Cercetator</a:t>
                      </a:r>
                      <a:r>
                        <a:rPr lang="en-US" sz="1200" b="1" i="0" u="none" strike="noStrike" kern="1200" dirty="0" smtClean="0">
                          <a:solidFill>
                            <a:schemeClr val="lt1"/>
                          </a:solidFill>
                          <a:effectLst/>
                          <a:latin typeface="+mn-lt"/>
                          <a:ea typeface="+mn-ea"/>
                          <a:cs typeface="+mn-cs"/>
                          <a:hlinkClick r:id="rId12"/>
                        </a:rPr>
                        <a:t> in </a:t>
                      </a:r>
                      <a:r>
                        <a:rPr lang="en-US" sz="1200" b="1" i="0" u="none" strike="noStrike" kern="1200" dirty="0" err="1" smtClean="0">
                          <a:solidFill>
                            <a:schemeClr val="lt1"/>
                          </a:solidFill>
                          <a:effectLst/>
                          <a:latin typeface="+mn-lt"/>
                          <a:ea typeface="+mn-ea"/>
                          <a:cs typeface="+mn-cs"/>
                          <a:hlinkClick r:id="rId12"/>
                        </a:rPr>
                        <a:t>silvicultura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213252</a:t>
                      </a:r>
                    </a:p>
                    <a:p>
                      <a:r>
                        <a:rPr lang="en-US" sz="1200" b="1" i="0" u="none" strike="noStrike" kern="1200" dirty="0" err="1" smtClean="0">
                          <a:solidFill>
                            <a:schemeClr val="lt1"/>
                          </a:solidFill>
                          <a:effectLst/>
                          <a:latin typeface="+mn-lt"/>
                          <a:ea typeface="+mn-ea"/>
                          <a:cs typeface="+mn-cs"/>
                          <a:hlinkClick r:id="rId13"/>
                        </a:rPr>
                        <a:t>Inginer</a:t>
                      </a:r>
                      <a:r>
                        <a:rPr lang="en-US" sz="1200" b="1" i="0" u="none" strike="noStrike" kern="1200" dirty="0" smtClean="0">
                          <a:solidFill>
                            <a:schemeClr val="lt1"/>
                          </a:solidFill>
                          <a:effectLst/>
                          <a:latin typeface="+mn-lt"/>
                          <a:ea typeface="+mn-ea"/>
                          <a:cs typeface="+mn-cs"/>
                          <a:hlinkClick r:id="rId13"/>
                        </a:rPr>
                        <a:t> de </a:t>
                      </a:r>
                      <a:r>
                        <a:rPr lang="en-US" sz="1200" b="1" i="0" u="none" strike="noStrike" kern="1200" dirty="0" err="1" smtClean="0">
                          <a:solidFill>
                            <a:schemeClr val="lt1"/>
                          </a:solidFill>
                          <a:effectLst/>
                          <a:latin typeface="+mn-lt"/>
                          <a:ea typeface="+mn-ea"/>
                          <a:cs typeface="+mn-cs"/>
                          <a:hlinkClick r:id="rId13"/>
                        </a:rPr>
                        <a:t>cercetare</a:t>
                      </a:r>
                      <a:r>
                        <a:rPr lang="en-US" sz="1200" b="1" i="0" u="none" strike="noStrike" kern="1200" dirty="0" smtClean="0">
                          <a:solidFill>
                            <a:schemeClr val="lt1"/>
                          </a:solidFill>
                          <a:effectLst/>
                          <a:latin typeface="+mn-lt"/>
                          <a:ea typeface="+mn-ea"/>
                          <a:cs typeface="+mn-cs"/>
                          <a:hlinkClick r:id="rId13"/>
                        </a:rPr>
                        <a:t> in </a:t>
                      </a:r>
                      <a:r>
                        <a:rPr lang="en-US" sz="1200" b="1" i="0" u="none" strike="noStrike" kern="1200" dirty="0" err="1" smtClean="0">
                          <a:solidFill>
                            <a:schemeClr val="lt1"/>
                          </a:solidFill>
                          <a:effectLst/>
                          <a:latin typeface="+mn-lt"/>
                          <a:ea typeface="+mn-ea"/>
                          <a:cs typeface="+mn-cs"/>
                          <a:hlinkClick r:id="rId13"/>
                        </a:rPr>
                        <a:t>silvicultura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213253</a:t>
                      </a:r>
                    </a:p>
                    <a:p>
                      <a:r>
                        <a:rPr lang="en-US" sz="1200" b="1" i="0" u="none" strike="noStrike" kern="1200" dirty="0" err="1" smtClean="0">
                          <a:solidFill>
                            <a:schemeClr val="lt1"/>
                          </a:solidFill>
                          <a:effectLst/>
                          <a:latin typeface="+mn-lt"/>
                          <a:ea typeface="+mn-ea"/>
                          <a:cs typeface="+mn-cs"/>
                          <a:hlinkClick r:id="rId14"/>
                        </a:rPr>
                        <a:t>Asistent</a:t>
                      </a:r>
                      <a:r>
                        <a:rPr lang="en-US" sz="1200" b="1" i="0" u="none" strike="noStrike" kern="1200" dirty="0" smtClean="0">
                          <a:solidFill>
                            <a:schemeClr val="lt1"/>
                          </a:solidFill>
                          <a:effectLst/>
                          <a:latin typeface="+mn-lt"/>
                          <a:ea typeface="+mn-ea"/>
                          <a:cs typeface="+mn-cs"/>
                          <a:hlinkClick r:id="rId14"/>
                        </a:rPr>
                        <a:t> de </a:t>
                      </a:r>
                      <a:r>
                        <a:rPr lang="en-US" sz="1200" b="1" i="0" u="none" strike="noStrike" kern="1200" dirty="0" err="1" smtClean="0">
                          <a:solidFill>
                            <a:schemeClr val="lt1"/>
                          </a:solidFill>
                          <a:effectLst/>
                          <a:latin typeface="+mn-lt"/>
                          <a:ea typeface="+mn-ea"/>
                          <a:cs typeface="+mn-cs"/>
                          <a:hlinkClick r:id="rId14"/>
                        </a:rPr>
                        <a:t>cercetare</a:t>
                      </a:r>
                      <a:r>
                        <a:rPr lang="en-US" sz="1200" b="1" i="0" u="none" strike="noStrike" kern="1200" dirty="0" smtClean="0">
                          <a:solidFill>
                            <a:schemeClr val="lt1"/>
                          </a:solidFill>
                          <a:effectLst/>
                          <a:latin typeface="+mn-lt"/>
                          <a:ea typeface="+mn-ea"/>
                          <a:cs typeface="+mn-cs"/>
                          <a:hlinkClick r:id="rId14"/>
                        </a:rPr>
                        <a:t> in </a:t>
                      </a:r>
                      <a:r>
                        <a:rPr lang="en-US" sz="1200" b="1" i="0" u="none" strike="noStrike" kern="1200" dirty="0" err="1" smtClean="0">
                          <a:solidFill>
                            <a:schemeClr val="lt1"/>
                          </a:solidFill>
                          <a:effectLst/>
                          <a:latin typeface="+mn-lt"/>
                          <a:ea typeface="+mn-ea"/>
                          <a:cs typeface="+mn-cs"/>
                          <a:hlinkClick r:id="rId14"/>
                        </a:rPr>
                        <a:t>silvicultura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213254</a:t>
                      </a:r>
                    </a:p>
                    <a:p>
                      <a:r>
                        <a:rPr lang="en-US" sz="1200" b="1" i="0" u="none" strike="noStrike" kern="1200" dirty="0" err="1" smtClean="0">
                          <a:solidFill>
                            <a:schemeClr val="lt1"/>
                          </a:solidFill>
                          <a:effectLst/>
                          <a:latin typeface="+mn-lt"/>
                          <a:ea typeface="+mn-ea"/>
                          <a:cs typeface="+mn-cs"/>
                          <a:hlinkClick r:id="rId15"/>
                        </a:rPr>
                        <a:t>Cercetator</a:t>
                      </a:r>
                      <a:r>
                        <a:rPr lang="en-US" sz="1200" b="1" i="0" u="none" strike="noStrike" kern="1200" dirty="0" smtClean="0">
                          <a:solidFill>
                            <a:schemeClr val="lt1"/>
                          </a:solidFill>
                          <a:effectLst/>
                          <a:latin typeface="+mn-lt"/>
                          <a:ea typeface="+mn-ea"/>
                          <a:cs typeface="+mn-cs"/>
                          <a:hlinkClick r:id="rId15"/>
                        </a:rPr>
                        <a:t> in </a:t>
                      </a:r>
                      <a:r>
                        <a:rPr lang="en-US" sz="1200" b="1" i="0" u="none" strike="noStrike" kern="1200" dirty="0" err="1" smtClean="0">
                          <a:solidFill>
                            <a:schemeClr val="lt1"/>
                          </a:solidFill>
                          <a:effectLst/>
                          <a:latin typeface="+mn-lt"/>
                          <a:ea typeface="+mn-ea"/>
                          <a:cs typeface="+mn-cs"/>
                          <a:hlinkClick r:id="rId15"/>
                        </a:rPr>
                        <a:t>zootehnie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213255</a:t>
                      </a:r>
                    </a:p>
                    <a:p>
                      <a:r>
                        <a:rPr lang="en-US" sz="1200" b="1" i="0" u="none" strike="noStrike" kern="1200" dirty="0" err="1" smtClean="0">
                          <a:solidFill>
                            <a:schemeClr val="lt1"/>
                          </a:solidFill>
                          <a:effectLst/>
                          <a:latin typeface="+mn-lt"/>
                          <a:ea typeface="+mn-ea"/>
                          <a:cs typeface="+mn-cs"/>
                          <a:hlinkClick r:id="rId16"/>
                        </a:rPr>
                        <a:t>Asistent</a:t>
                      </a:r>
                      <a:r>
                        <a:rPr lang="en-US" sz="1200" b="1" i="0" u="none" strike="noStrike" kern="1200" dirty="0" smtClean="0">
                          <a:solidFill>
                            <a:schemeClr val="lt1"/>
                          </a:solidFill>
                          <a:effectLst/>
                          <a:latin typeface="+mn-lt"/>
                          <a:ea typeface="+mn-ea"/>
                          <a:cs typeface="+mn-cs"/>
                          <a:hlinkClick r:id="rId16"/>
                        </a:rPr>
                        <a:t> de </a:t>
                      </a:r>
                      <a:r>
                        <a:rPr lang="en-US" sz="1200" b="1" i="0" u="none" strike="noStrike" kern="1200" dirty="0" err="1" smtClean="0">
                          <a:solidFill>
                            <a:schemeClr val="lt1"/>
                          </a:solidFill>
                          <a:effectLst/>
                          <a:latin typeface="+mn-lt"/>
                          <a:ea typeface="+mn-ea"/>
                          <a:cs typeface="+mn-cs"/>
                          <a:hlinkClick r:id="rId16"/>
                        </a:rPr>
                        <a:t>cercetare</a:t>
                      </a:r>
                      <a:r>
                        <a:rPr lang="en-US" sz="1200" b="1" i="0" u="none" strike="noStrike" kern="1200" dirty="0" smtClean="0">
                          <a:solidFill>
                            <a:schemeClr val="lt1"/>
                          </a:solidFill>
                          <a:effectLst/>
                          <a:latin typeface="+mn-lt"/>
                          <a:ea typeface="+mn-ea"/>
                          <a:cs typeface="+mn-cs"/>
                          <a:hlinkClick r:id="rId16"/>
                        </a:rPr>
                        <a:t> in </a:t>
                      </a:r>
                      <a:r>
                        <a:rPr lang="en-US" sz="1200" b="1" i="0" u="none" strike="noStrike" kern="1200" dirty="0" err="1" smtClean="0">
                          <a:solidFill>
                            <a:schemeClr val="lt1"/>
                          </a:solidFill>
                          <a:effectLst/>
                          <a:latin typeface="+mn-lt"/>
                          <a:ea typeface="+mn-ea"/>
                          <a:cs typeface="+mn-cs"/>
                          <a:hlinkClick r:id="rId16"/>
                        </a:rPr>
                        <a:t>zootehnie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213256</a:t>
                      </a:r>
                    </a:p>
                    <a:p>
                      <a:r>
                        <a:rPr lang="en-US" sz="1200" b="1" i="0" u="none" strike="noStrike" kern="1200" dirty="0" err="1" smtClean="0">
                          <a:solidFill>
                            <a:schemeClr val="lt1"/>
                          </a:solidFill>
                          <a:effectLst/>
                          <a:latin typeface="+mn-lt"/>
                          <a:ea typeface="+mn-ea"/>
                          <a:cs typeface="+mn-cs"/>
                          <a:hlinkClick r:id="rId17"/>
                        </a:rPr>
                        <a:t>Cercetator</a:t>
                      </a:r>
                      <a:r>
                        <a:rPr lang="en-US" sz="1200" b="1" i="0" u="none" strike="noStrike" kern="1200" dirty="0" smtClean="0">
                          <a:solidFill>
                            <a:schemeClr val="lt1"/>
                          </a:solidFill>
                          <a:effectLst/>
                          <a:latin typeface="+mn-lt"/>
                          <a:ea typeface="+mn-ea"/>
                          <a:cs typeface="+mn-cs"/>
                          <a:hlinkClick r:id="rId17"/>
                        </a:rPr>
                        <a:t> in </a:t>
                      </a:r>
                      <a:r>
                        <a:rPr lang="en-US" sz="1200" b="1" i="0" u="none" strike="noStrike" kern="1200" dirty="0" err="1" smtClean="0">
                          <a:solidFill>
                            <a:schemeClr val="lt1"/>
                          </a:solidFill>
                          <a:effectLst/>
                          <a:latin typeface="+mn-lt"/>
                          <a:ea typeface="+mn-ea"/>
                          <a:cs typeface="+mn-cs"/>
                          <a:hlinkClick r:id="rId17"/>
                        </a:rPr>
                        <a:t>biotehnologie</a:t>
                      </a:r>
                      <a:r>
                        <a:rPr lang="en-US" sz="1200" b="1" i="0" u="none" strike="noStrike" kern="1200" dirty="0" smtClean="0">
                          <a:solidFill>
                            <a:schemeClr val="lt1"/>
                          </a:solidFill>
                          <a:effectLst/>
                          <a:latin typeface="+mn-lt"/>
                          <a:ea typeface="+mn-ea"/>
                          <a:cs typeface="+mn-cs"/>
                          <a:hlinkClick r:id="rId17"/>
                        </a:rPr>
                        <a:t> </a:t>
                      </a:r>
                      <a:r>
                        <a:rPr lang="en-US" sz="1200" b="1" i="0" u="none" strike="noStrike" kern="1200" dirty="0" err="1" smtClean="0">
                          <a:solidFill>
                            <a:schemeClr val="lt1"/>
                          </a:solidFill>
                          <a:effectLst/>
                          <a:latin typeface="+mn-lt"/>
                          <a:ea typeface="+mn-ea"/>
                          <a:cs typeface="+mn-cs"/>
                          <a:hlinkClick r:id="rId17"/>
                        </a:rPr>
                        <a:t>pentru</a:t>
                      </a:r>
                      <a:r>
                        <a:rPr lang="en-US" sz="1200" b="1" i="0" u="none" strike="noStrike" kern="1200" dirty="0" smtClean="0">
                          <a:solidFill>
                            <a:schemeClr val="lt1"/>
                          </a:solidFill>
                          <a:effectLst/>
                          <a:latin typeface="+mn-lt"/>
                          <a:ea typeface="+mn-ea"/>
                          <a:cs typeface="+mn-cs"/>
                          <a:hlinkClick r:id="rId17"/>
                        </a:rPr>
                        <a:t> </a:t>
                      </a:r>
                      <a:r>
                        <a:rPr lang="en-US" sz="1200" b="1" i="0" u="none" strike="noStrike" kern="1200" dirty="0" err="1" smtClean="0">
                          <a:solidFill>
                            <a:schemeClr val="lt1"/>
                          </a:solidFill>
                          <a:effectLst/>
                          <a:latin typeface="+mn-lt"/>
                          <a:ea typeface="+mn-ea"/>
                          <a:cs typeface="+mn-cs"/>
                          <a:hlinkClick r:id="rId17"/>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213257</a:t>
                      </a:r>
                    </a:p>
                    <a:p>
                      <a:r>
                        <a:rPr lang="en-US" sz="1200" b="1" i="0" u="none" strike="noStrike" kern="1200" dirty="0" err="1" smtClean="0">
                          <a:solidFill>
                            <a:schemeClr val="lt1"/>
                          </a:solidFill>
                          <a:effectLst/>
                          <a:latin typeface="+mn-lt"/>
                          <a:ea typeface="+mn-ea"/>
                          <a:cs typeface="+mn-cs"/>
                          <a:hlinkClick r:id="rId18"/>
                        </a:rPr>
                        <a:t>Asistent</a:t>
                      </a:r>
                      <a:r>
                        <a:rPr lang="en-US" sz="1200" b="1" i="0" u="none" strike="noStrike" kern="1200" dirty="0" smtClean="0">
                          <a:solidFill>
                            <a:schemeClr val="lt1"/>
                          </a:solidFill>
                          <a:effectLst/>
                          <a:latin typeface="+mn-lt"/>
                          <a:ea typeface="+mn-ea"/>
                          <a:cs typeface="+mn-cs"/>
                          <a:hlinkClick r:id="rId18"/>
                        </a:rPr>
                        <a:t> de </a:t>
                      </a:r>
                      <a:r>
                        <a:rPr lang="en-US" sz="1200" b="1" i="0" u="none" strike="noStrike" kern="1200" dirty="0" err="1" smtClean="0">
                          <a:solidFill>
                            <a:schemeClr val="lt1"/>
                          </a:solidFill>
                          <a:effectLst/>
                          <a:latin typeface="+mn-lt"/>
                          <a:ea typeface="+mn-ea"/>
                          <a:cs typeface="+mn-cs"/>
                          <a:hlinkClick r:id="rId18"/>
                        </a:rPr>
                        <a:t>cercetare</a:t>
                      </a:r>
                      <a:r>
                        <a:rPr lang="en-US" sz="1200" b="1" i="0" u="none" strike="noStrike" kern="1200" dirty="0" smtClean="0">
                          <a:solidFill>
                            <a:schemeClr val="lt1"/>
                          </a:solidFill>
                          <a:effectLst/>
                          <a:latin typeface="+mn-lt"/>
                          <a:ea typeface="+mn-ea"/>
                          <a:cs typeface="+mn-cs"/>
                          <a:hlinkClick r:id="rId18"/>
                        </a:rPr>
                        <a:t> in </a:t>
                      </a:r>
                      <a:r>
                        <a:rPr lang="en-US" sz="1200" b="1" i="0" u="none" strike="noStrike" kern="1200" dirty="0" err="1" smtClean="0">
                          <a:solidFill>
                            <a:schemeClr val="lt1"/>
                          </a:solidFill>
                          <a:effectLst/>
                          <a:latin typeface="+mn-lt"/>
                          <a:ea typeface="+mn-ea"/>
                          <a:cs typeface="+mn-cs"/>
                          <a:hlinkClick r:id="rId18"/>
                        </a:rPr>
                        <a:t>biotehnologie</a:t>
                      </a:r>
                      <a:r>
                        <a:rPr lang="en-US" sz="1200" b="1" i="0" u="none" strike="noStrike" kern="1200" dirty="0" smtClean="0">
                          <a:solidFill>
                            <a:schemeClr val="lt1"/>
                          </a:solidFill>
                          <a:effectLst/>
                          <a:latin typeface="+mn-lt"/>
                          <a:ea typeface="+mn-ea"/>
                          <a:cs typeface="+mn-cs"/>
                          <a:hlinkClick r:id="rId18"/>
                        </a:rPr>
                        <a:t> </a:t>
                      </a:r>
                      <a:r>
                        <a:rPr lang="en-US" sz="1200" b="1" i="0" u="none" strike="noStrike" kern="1200" dirty="0" err="1" smtClean="0">
                          <a:solidFill>
                            <a:schemeClr val="lt1"/>
                          </a:solidFill>
                          <a:effectLst/>
                          <a:latin typeface="+mn-lt"/>
                          <a:ea typeface="+mn-ea"/>
                          <a:cs typeface="+mn-cs"/>
                          <a:hlinkClick r:id="rId18"/>
                        </a:rPr>
                        <a:t>pentru</a:t>
                      </a:r>
                      <a:r>
                        <a:rPr lang="en-US" sz="1200" b="1" i="0" u="none" strike="noStrike" kern="1200" dirty="0" smtClean="0">
                          <a:solidFill>
                            <a:schemeClr val="lt1"/>
                          </a:solidFill>
                          <a:effectLst/>
                          <a:latin typeface="+mn-lt"/>
                          <a:ea typeface="+mn-ea"/>
                          <a:cs typeface="+mn-cs"/>
                          <a:hlinkClick r:id="rId18"/>
                        </a:rPr>
                        <a:t> </a:t>
                      </a:r>
                      <a:r>
                        <a:rPr lang="en-US" sz="1200" b="1" i="0" u="none" strike="noStrike" kern="1200" dirty="0" err="1" smtClean="0">
                          <a:solidFill>
                            <a:schemeClr val="lt1"/>
                          </a:solidFill>
                          <a:effectLst/>
                          <a:latin typeface="+mn-lt"/>
                          <a:ea typeface="+mn-ea"/>
                          <a:cs typeface="+mn-cs"/>
                          <a:hlinkClick r:id="rId18"/>
                        </a:rPr>
                        <a:t>agricultura</a:t>
                      </a:r>
                      <a:endParaRPr lang="en-US" sz="1200" b="1" i="0" kern="1200" dirty="0" smtClean="0">
                        <a:solidFill>
                          <a:schemeClr val="lt1"/>
                        </a:solidFill>
                        <a:effectLst/>
                        <a:latin typeface="+mn-lt"/>
                        <a:ea typeface="+mn-ea"/>
                        <a:cs typeface="+mn-cs"/>
                      </a:endParaRPr>
                    </a:p>
                    <a:p>
                      <a:endParaRPr lang="en-US" dirty="0"/>
                    </a:p>
                  </a:txBody>
                  <a:tcPr/>
                </a:tc>
                <a:extLst>
                  <a:ext uri="{0D108BD9-81ED-4DB2-BD59-A6C34878D82A}">
                    <a16:rowId xmlns:a16="http://schemas.microsoft.com/office/drawing/2014/main" val="4014655125"/>
                  </a:ext>
                </a:extLst>
              </a:tr>
            </a:tbl>
          </a:graphicData>
        </a:graphic>
      </p:graphicFrame>
    </p:spTree>
    <p:extLst>
      <p:ext uri="{BB962C8B-B14F-4D97-AF65-F5344CB8AC3E}">
        <p14:creationId xmlns:p14="http://schemas.microsoft.com/office/powerpoint/2010/main" val="3657807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6474"/>
          </a:xfrm>
        </p:spPr>
        <p:txBody>
          <a:bodyPr>
            <a:normAutofit fontScale="90000"/>
          </a:bodyPr>
          <a:lstStyle/>
          <a:p>
            <a:r>
              <a:rPr lang="en-US" dirty="0" smtClean="0"/>
              <a:t>ESCO-</a:t>
            </a:r>
            <a:r>
              <a:rPr lang="en-US" dirty="0"/>
              <a:t>Farming, forestry and fisheries advisers</a:t>
            </a:r>
            <a:br>
              <a:rPr lang="en-US" dirty="0"/>
            </a:br>
            <a:endParaRPr lang="en-US" dirty="0"/>
          </a:p>
        </p:txBody>
      </p:sp>
      <p:sp>
        <p:nvSpPr>
          <p:cNvPr id="9" name="Content Placeholder 8"/>
          <p:cNvSpPr>
            <a:spLocks noGrp="1"/>
          </p:cNvSpPr>
          <p:nvPr>
            <p:ph idx="1"/>
          </p:nvPr>
        </p:nvSpPr>
        <p:spPr>
          <a:xfrm>
            <a:off x="838200" y="1099038"/>
            <a:ext cx="10515600" cy="5077925"/>
          </a:xfrm>
        </p:spPr>
        <p:txBody>
          <a:bodyPr>
            <a:normAutofit fontScale="70000" lnSpcReduction="20000"/>
          </a:bodyPr>
          <a:lstStyle/>
          <a:p>
            <a:r>
              <a:rPr lang="en-US" dirty="0"/>
              <a:t>Farming, forestry and fisheries advisers study and provide assistance and advice on farm, forestry and fisheries management, including cultivation, fertilization, harvesting, soil erosion and composition, disease prevention, nutrition, crop rotation and marketing. They develop techniques for increasing productivity, and study and develop plans and policies for land and fisheries management.</a:t>
            </a:r>
          </a:p>
          <a:p>
            <a:r>
              <a:rPr lang="en-US" dirty="0"/>
              <a:t>Tasks include -</a:t>
            </a:r>
          </a:p>
          <a:p>
            <a:r>
              <a:rPr lang="en-US" dirty="0"/>
              <a:t>(a)  collecting and </a:t>
            </a:r>
            <a:r>
              <a:rPr lang="en-US" dirty="0" err="1"/>
              <a:t>analysing</a:t>
            </a:r>
            <a:r>
              <a:rPr lang="en-US" dirty="0"/>
              <a:t> data and samples related to produce, feed, soil, water quality and other factors affecting farm, forest or fishery production;</a:t>
            </a:r>
          </a:p>
          <a:p>
            <a:r>
              <a:rPr lang="en-US" dirty="0"/>
              <a:t>(b)  advising on techniques for improving the production of crops, livestock and fish, and alternative production options; </a:t>
            </a:r>
          </a:p>
          <a:p>
            <a:r>
              <a:rPr lang="en-US" dirty="0"/>
              <a:t>(c)  advising on livestock and crop disease, control of pests and weeds, soil improvement, animal husbandry and feeding </a:t>
            </a:r>
            <a:r>
              <a:rPr lang="en-US" dirty="0" err="1"/>
              <a:t>programmes</a:t>
            </a:r>
            <a:r>
              <a:rPr lang="en-US" dirty="0"/>
              <a:t>; </a:t>
            </a:r>
          </a:p>
          <a:p>
            <a:r>
              <a:rPr lang="en-US" dirty="0"/>
              <a:t>(d)  studying the environmental factors affecting commercial crop production, pasture growth, animal breeding, fish stocks and the growth and health of forest trees; </a:t>
            </a:r>
          </a:p>
          <a:p>
            <a:r>
              <a:rPr lang="en-US" dirty="0"/>
              <a:t>(e)  studying the effects of cultivation techniques, soils, insects, diseases and fisheries practices on animal, crop, forestry and fisheries yield;</a:t>
            </a:r>
          </a:p>
          <a:p>
            <a:r>
              <a:rPr lang="en-US" dirty="0"/>
              <a:t>(f)  studying fish migration, growth, feeding and spawning, and devising methods of collecting, fertilizing, incubating and hatching fish eggs; </a:t>
            </a:r>
          </a:p>
          <a:p>
            <a:endParaRPr lang="en-US" dirty="0"/>
          </a:p>
        </p:txBody>
      </p:sp>
    </p:spTree>
    <p:extLst>
      <p:ext uri="{BB962C8B-B14F-4D97-AF65-F5344CB8AC3E}">
        <p14:creationId xmlns:p14="http://schemas.microsoft.com/office/powerpoint/2010/main" val="207741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fontScale="92500" lnSpcReduction="10000"/>
          </a:bodyPr>
          <a:lstStyle/>
          <a:p>
            <a:r>
              <a:rPr lang="en-US" dirty="0"/>
              <a:t>(g)  researching into characteristics, use capability and productivity of soils, and applying findings to development of improved agricultural, horticultural and forestry practices;</a:t>
            </a:r>
          </a:p>
          <a:p>
            <a:r>
              <a:rPr lang="en-US" dirty="0"/>
              <a:t>(h)  developing procedures and techniques for solving agricultural problems and improving the efficiency of production; </a:t>
            </a:r>
          </a:p>
          <a:p>
            <a:r>
              <a:rPr lang="en-US" dirty="0"/>
              <a:t>(</a:t>
            </a:r>
            <a:r>
              <a:rPr lang="en-US" dirty="0" err="1"/>
              <a:t>i</a:t>
            </a:r>
            <a:r>
              <a:rPr lang="en-US" dirty="0"/>
              <a:t>)   managing forest and fisheries resources to maximize their long-term commercial, recreational and environmental benefits;</a:t>
            </a:r>
          </a:p>
          <a:p>
            <a:r>
              <a:rPr lang="en-US" dirty="0"/>
              <a:t>(j)   studying the propagation and culture of forest trees, methods for improving the growth of stock, and the effects of thinning on forest yields; </a:t>
            </a:r>
          </a:p>
          <a:p>
            <a:r>
              <a:rPr lang="en-US" dirty="0"/>
              <a:t>(k)  investigating, planning and implementing management procedures to cope with the effects of fires, floods, droughts, soil erosion, pests and diseases;</a:t>
            </a:r>
          </a:p>
          <a:p>
            <a:r>
              <a:rPr lang="en-US" dirty="0"/>
              <a:t>(l)   preparing scientific reports and conducting advisory information sessions and lectures for farming, forestry and fishing communities and other groups.</a:t>
            </a:r>
          </a:p>
          <a:p>
            <a:endParaRPr lang="en-US" dirty="0"/>
          </a:p>
        </p:txBody>
      </p:sp>
    </p:spTree>
    <p:extLst>
      <p:ext uri="{BB962C8B-B14F-4D97-AF65-F5344CB8AC3E}">
        <p14:creationId xmlns:p14="http://schemas.microsoft.com/office/powerpoint/2010/main" val="322556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5992"/>
            <a:ext cx="10515600" cy="5710971"/>
          </a:xfrm>
        </p:spPr>
        <p:txBody>
          <a:bodyPr/>
          <a:lstStyle/>
          <a:p>
            <a:r>
              <a:rPr lang="en-US" dirty="0"/>
              <a:t>Examples of the occupations classified here:</a:t>
            </a:r>
          </a:p>
          <a:p>
            <a:r>
              <a:rPr lang="en-US" dirty="0"/>
              <a:t>-  Agronomist</a:t>
            </a:r>
          </a:p>
          <a:p>
            <a:r>
              <a:rPr lang="en-US" dirty="0"/>
              <a:t>-  Fisheries adviser</a:t>
            </a:r>
          </a:p>
          <a:p>
            <a:r>
              <a:rPr lang="en-US" dirty="0"/>
              <a:t>-  Forestry adviser</a:t>
            </a:r>
          </a:p>
          <a:p>
            <a:r>
              <a:rPr lang="en-US" dirty="0"/>
              <a:t>-  Forestry scientist </a:t>
            </a:r>
          </a:p>
          <a:p>
            <a:r>
              <a:rPr lang="en-US" dirty="0"/>
              <a:t>-  Horticultural scientist</a:t>
            </a:r>
          </a:p>
          <a:p>
            <a:r>
              <a:rPr lang="en-US" dirty="0"/>
              <a:t>-  </a:t>
            </a:r>
            <a:r>
              <a:rPr lang="en-US" dirty="0" err="1"/>
              <a:t>Silviculturist</a:t>
            </a:r>
            <a:endParaRPr lang="en-US" dirty="0"/>
          </a:p>
          <a:p>
            <a:r>
              <a:rPr lang="en-US" dirty="0"/>
              <a:t>-  Soil scientist</a:t>
            </a:r>
          </a:p>
          <a:p>
            <a:endParaRPr lang="en-US" dirty="0"/>
          </a:p>
        </p:txBody>
      </p:sp>
    </p:spTree>
    <p:extLst>
      <p:ext uri="{BB962C8B-B14F-4D97-AF65-F5344CB8AC3E}">
        <p14:creationId xmlns:p14="http://schemas.microsoft.com/office/powerpoint/2010/main" val="336064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8938"/>
            <a:ext cx="10515600" cy="6101862"/>
          </a:xfrm>
        </p:spPr>
        <p:txBody>
          <a:bodyPr>
            <a:normAutofit fontScale="85000" lnSpcReduction="20000"/>
          </a:bodyPr>
          <a:lstStyle/>
          <a:p>
            <a:r>
              <a:rPr lang="en-US" dirty="0"/>
              <a:t>Hierarchy</a:t>
            </a:r>
            <a:endParaRPr lang="en-US" sz="1600" dirty="0"/>
          </a:p>
          <a:p>
            <a:pPr lvl="0"/>
            <a:r>
              <a:rPr lang="en-US" sz="1500" dirty="0"/>
              <a:t> </a:t>
            </a:r>
            <a:r>
              <a:rPr lang="en-US" sz="1500" u="sng" dirty="0">
                <a:hlinkClick r:id="rId2" tooltip="2 Professionals"/>
              </a:rPr>
              <a:t>2 Professionals</a:t>
            </a:r>
            <a:endParaRPr lang="en-US" sz="1500" dirty="0"/>
          </a:p>
          <a:p>
            <a:pPr lvl="1"/>
            <a:r>
              <a:rPr lang="en-US" sz="1500" dirty="0"/>
              <a:t> </a:t>
            </a:r>
            <a:r>
              <a:rPr lang="en-US" sz="1500" u="sng" dirty="0">
                <a:hlinkClick r:id="rId3" tooltip="21 Science and engineering professionals"/>
              </a:rPr>
              <a:t>21 Science and engineering professionals</a:t>
            </a:r>
            <a:endParaRPr lang="en-US" sz="1500" dirty="0"/>
          </a:p>
          <a:p>
            <a:pPr lvl="2"/>
            <a:r>
              <a:rPr lang="en-US" sz="1500" dirty="0"/>
              <a:t> </a:t>
            </a:r>
            <a:r>
              <a:rPr lang="en-US" sz="1500" u="sng" dirty="0">
                <a:hlinkClick r:id="rId4" tooltip="213 Life science professionals"/>
              </a:rPr>
              <a:t>213 Life science professionals</a:t>
            </a:r>
            <a:endParaRPr lang="en-US" sz="1500" dirty="0"/>
          </a:p>
          <a:p>
            <a:pPr lvl="3"/>
            <a:r>
              <a:rPr lang="en-US" sz="1500" dirty="0"/>
              <a:t>2132 Farming, forestry and fisheries advisers</a:t>
            </a:r>
          </a:p>
          <a:p>
            <a:pPr lvl="3"/>
            <a:r>
              <a:rPr lang="en-US" sz="1500" dirty="0"/>
              <a:t>          AGRONOMIST</a:t>
            </a:r>
          </a:p>
          <a:p>
            <a:r>
              <a:rPr lang="en-US" sz="1500" dirty="0"/>
              <a:t>Narrower occupations</a:t>
            </a:r>
          </a:p>
          <a:p>
            <a:pPr lvl="0"/>
            <a:r>
              <a:rPr lang="en-US" sz="1500" u="sng" dirty="0">
                <a:hlinkClick r:id="rId5"/>
              </a:rPr>
              <a:t>agricultural scientist</a:t>
            </a:r>
            <a:endParaRPr lang="en-US" sz="1500" dirty="0"/>
          </a:p>
          <a:p>
            <a:pPr lvl="0"/>
            <a:r>
              <a:rPr lang="en-US" sz="1500" u="sng" dirty="0">
                <a:hlinkClick r:id="rId6"/>
              </a:rPr>
              <a:t>forestry adviser</a:t>
            </a:r>
            <a:endParaRPr lang="en-US" sz="1500" dirty="0"/>
          </a:p>
          <a:p>
            <a:pPr lvl="0"/>
            <a:r>
              <a:rPr lang="en-US" sz="1500" u="sng" dirty="0">
                <a:hlinkClick r:id="rId7"/>
              </a:rPr>
              <a:t>agronomist</a:t>
            </a:r>
            <a:endParaRPr lang="en-US" sz="1500" dirty="0"/>
          </a:p>
          <a:p>
            <a:pPr lvl="0"/>
            <a:r>
              <a:rPr lang="en-US" sz="1500" u="sng" dirty="0">
                <a:hlinkClick r:id="rId8"/>
              </a:rPr>
              <a:t>aquaculture recirculation manager</a:t>
            </a:r>
            <a:endParaRPr lang="en-US" sz="1500" dirty="0"/>
          </a:p>
          <a:p>
            <a:pPr lvl="0"/>
            <a:r>
              <a:rPr lang="en-US" sz="1500" u="sng" dirty="0">
                <a:hlinkClick r:id="rId9"/>
              </a:rPr>
              <a:t>livestock advisor</a:t>
            </a:r>
            <a:endParaRPr lang="en-US" sz="1500" dirty="0"/>
          </a:p>
          <a:p>
            <a:pPr lvl="0"/>
            <a:r>
              <a:rPr lang="en-US" sz="1500" u="sng" dirty="0">
                <a:hlinkClick r:id="rId10"/>
              </a:rPr>
              <a:t>fisheries </a:t>
            </a:r>
            <a:r>
              <a:rPr lang="en-US" sz="1500" u="sng" dirty="0" smtClean="0">
                <a:hlinkClick r:id="rId10"/>
              </a:rPr>
              <a:t>adviser</a:t>
            </a:r>
            <a:endParaRPr lang="en-US" sz="1500" u="sng" dirty="0" smtClean="0"/>
          </a:p>
          <a:p>
            <a:pPr lvl="0"/>
            <a:endParaRPr lang="en-US" sz="1400" dirty="0"/>
          </a:p>
          <a:p>
            <a:r>
              <a:rPr lang="en-US" dirty="0"/>
              <a:t>Description</a:t>
            </a:r>
          </a:p>
          <a:p>
            <a:r>
              <a:rPr lang="en-US" dirty="0"/>
              <a:t>Agronomists provide consulting services to companies, agricultural cooperatives, agronomical crop growers and horticultural crop growers on the cultivation of food crops. They study the science, technology and business related to growing plants. They examine crops and perform experiments in order to improve crop yields and farms' production. Agronomists also examine the most effective ways to harvest and cultivate plants.</a:t>
            </a:r>
          </a:p>
          <a:p>
            <a:endParaRPr lang="en-US" dirty="0"/>
          </a:p>
        </p:txBody>
      </p:sp>
    </p:spTree>
    <p:extLst>
      <p:ext uri="{BB962C8B-B14F-4D97-AF65-F5344CB8AC3E}">
        <p14:creationId xmlns:p14="http://schemas.microsoft.com/office/powerpoint/2010/main" val="1161529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8979722"/>
              </p:ext>
            </p:extLst>
          </p:nvPr>
        </p:nvGraphicFramePr>
        <p:xfrm>
          <a:off x="838200" y="430213"/>
          <a:ext cx="10515600" cy="42062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122104207"/>
                    </a:ext>
                  </a:extLst>
                </a:gridCol>
                <a:gridCol w="5257800">
                  <a:extLst>
                    <a:ext uri="{9D8B030D-6E8A-4147-A177-3AD203B41FA5}">
                      <a16:colId xmlns:a16="http://schemas.microsoft.com/office/drawing/2014/main" val="139084802"/>
                    </a:ext>
                  </a:extLst>
                </a:gridCol>
              </a:tblGrid>
              <a:tr h="370840">
                <a:tc>
                  <a:txBody>
                    <a:bodyPr/>
                    <a:lstStyle/>
                    <a:p>
                      <a:r>
                        <a:rPr lang="en-US" sz="1800" b="1" kern="1200" dirty="0" smtClean="0">
                          <a:solidFill>
                            <a:schemeClr val="lt1"/>
                          </a:solidFill>
                          <a:effectLst/>
                          <a:latin typeface="+mn-lt"/>
                          <a:ea typeface="+mn-ea"/>
                          <a:cs typeface="+mn-cs"/>
                        </a:rPr>
                        <a:t>Alternative label</a:t>
                      </a:r>
                    </a:p>
                    <a:p>
                      <a:pPr lvl="0"/>
                      <a:r>
                        <a:rPr lang="en-US" sz="1800" b="1" kern="1200" dirty="0" smtClean="0">
                          <a:solidFill>
                            <a:schemeClr val="lt1"/>
                          </a:solidFill>
                          <a:effectLst/>
                          <a:latin typeface="+mn-lt"/>
                          <a:ea typeface="+mn-ea"/>
                          <a:cs typeface="+mn-cs"/>
                        </a:rPr>
                        <a:t>agronomy researcher</a:t>
                      </a:r>
                    </a:p>
                    <a:p>
                      <a:pPr lvl="0"/>
                      <a:r>
                        <a:rPr lang="en-US" sz="1800" b="1" kern="1200" dirty="0" smtClean="0">
                          <a:solidFill>
                            <a:schemeClr val="lt1"/>
                          </a:solidFill>
                          <a:effectLst/>
                          <a:latin typeface="+mn-lt"/>
                          <a:ea typeface="+mn-ea"/>
                          <a:cs typeface="+mn-cs"/>
                        </a:rPr>
                        <a:t>crop science researcher</a:t>
                      </a:r>
                    </a:p>
                    <a:p>
                      <a:pPr lvl="0"/>
                      <a:r>
                        <a:rPr lang="en-US" sz="1800" b="1" kern="1200" dirty="0" smtClean="0">
                          <a:solidFill>
                            <a:schemeClr val="lt1"/>
                          </a:solidFill>
                          <a:effectLst/>
                          <a:latin typeface="+mn-lt"/>
                          <a:ea typeface="+mn-ea"/>
                          <a:cs typeface="+mn-cs"/>
                        </a:rPr>
                        <a:t>crop research scientist</a:t>
                      </a:r>
                    </a:p>
                    <a:p>
                      <a:pPr lvl="0"/>
                      <a:r>
                        <a:rPr lang="en-US" sz="1800" b="1" kern="1200" dirty="0" smtClean="0">
                          <a:solidFill>
                            <a:schemeClr val="lt1"/>
                          </a:solidFill>
                          <a:effectLst/>
                          <a:latin typeface="+mn-lt"/>
                          <a:ea typeface="+mn-ea"/>
                          <a:cs typeface="+mn-cs"/>
                        </a:rPr>
                        <a:t>organic farming advisor</a:t>
                      </a:r>
                    </a:p>
                    <a:p>
                      <a:pPr lvl="0"/>
                      <a:r>
                        <a:rPr lang="en-US" sz="1800" b="1" kern="1200" dirty="0" smtClean="0">
                          <a:solidFill>
                            <a:schemeClr val="lt1"/>
                          </a:solidFill>
                          <a:effectLst/>
                          <a:latin typeface="+mn-lt"/>
                          <a:ea typeface="+mn-ea"/>
                          <a:cs typeface="+mn-cs"/>
                        </a:rPr>
                        <a:t>crop analyst</a:t>
                      </a:r>
                    </a:p>
                    <a:p>
                      <a:pPr lvl="0"/>
                      <a:r>
                        <a:rPr lang="en-US" sz="1800" b="1" kern="1200" dirty="0" smtClean="0">
                          <a:solidFill>
                            <a:schemeClr val="lt1"/>
                          </a:solidFill>
                          <a:effectLst/>
                          <a:latin typeface="+mn-lt"/>
                          <a:ea typeface="+mn-ea"/>
                          <a:cs typeface="+mn-cs"/>
                        </a:rPr>
                        <a:t>crop consultant</a:t>
                      </a:r>
                    </a:p>
                    <a:p>
                      <a:pPr lvl="0"/>
                      <a:r>
                        <a:rPr lang="en-US" sz="1800" b="1" kern="1200" dirty="0" smtClean="0">
                          <a:solidFill>
                            <a:schemeClr val="lt1"/>
                          </a:solidFill>
                          <a:effectLst/>
                          <a:latin typeface="+mn-lt"/>
                          <a:ea typeface="+mn-ea"/>
                          <a:cs typeface="+mn-cs"/>
                        </a:rPr>
                        <a:t>agronomy science researcher</a:t>
                      </a:r>
                    </a:p>
                    <a:p>
                      <a:pPr lvl="0"/>
                      <a:r>
                        <a:rPr lang="en-US" sz="1800" b="1" kern="1200" dirty="0" smtClean="0">
                          <a:solidFill>
                            <a:schemeClr val="lt1"/>
                          </a:solidFill>
                          <a:effectLst/>
                          <a:latin typeface="+mn-lt"/>
                          <a:ea typeface="+mn-ea"/>
                          <a:cs typeface="+mn-cs"/>
                        </a:rPr>
                        <a:t>agronomy research scientist</a:t>
                      </a:r>
                    </a:p>
                    <a:p>
                      <a:pPr lvl="0"/>
                      <a:r>
                        <a:rPr lang="en-US" sz="1800" b="1" kern="1200" dirty="0" smtClean="0">
                          <a:solidFill>
                            <a:schemeClr val="lt1"/>
                          </a:solidFill>
                          <a:effectLst/>
                          <a:latin typeface="+mn-lt"/>
                          <a:ea typeface="+mn-ea"/>
                          <a:cs typeface="+mn-cs"/>
                        </a:rPr>
                        <a:t>adviser for agricultural production</a:t>
                      </a:r>
                    </a:p>
                    <a:p>
                      <a:pPr lvl="0"/>
                      <a:r>
                        <a:rPr lang="en-US" sz="1800" b="1" kern="1200" dirty="0" smtClean="0">
                          <a:solidFill>
                            <a:schemeClr val="lt1"/>
                          </a:solidFill>
                          <a:effectLst/>
                          <a:latin typeface="+mn-lt"/>
                          <a:ea typeface="+mn-ea"/>
                          <a:cs typeface="+mn-cs"/>
                        </a:rPr>
                        <a:t>agronomy adviser</a:t>
                      </a:r>
                    </a:p>
                    <a:p>
                      <a:endParaRPr lang="en-US" dirty="0"/>
                    </a:p>
                  </a:txBody>
                  <a:tcPr/>
                </a:tc>
                <a:tc>
                  <a:txBody>
                    <a:bodyPr/>
                    <a:lstStyle/>
                    <a:p>
                      <a:pPr lvl="0"/>
                      <a:r>
                        <a:rPr lang="en-US" sz="1800" b="1" kern="1200" dirty="0" smtClean="0">
                          <a:solidFill>
                            <a:schemeClr val="lt1"/>
                          </a:solidFill>
                          <a:effectLst/>
                          <a:latin typeface="+mn-lt"/>
                          <a:ea typeface="+mn-ea"/>
                          <a:cs typeface="+mn-cs"/>
                        </a:rPr>
                        <a:t>adviser for vegetable production</a:t>
                      </a:r>
                    </a:p>
                    <a:p>
                      <a:pPr lvl="0"/>
                      <a:r>
                        <a:rPr lang="en-US" sz="1800" b="1" kern="1200" dirty="0" smtClean="0">
                          <a:solidFill>
                            <a:schemeClr val="lt1"/>
                          </a:solidFill>
                          <a:effectLst/>
                          <a:latin typeface="+mn-lt"/>
                          <a:ea typeface="+mn-ea"/>
                          <a:cs typeface="+mn-cs"/>
                        </a:rPr>
                        <a:t>agronomists</a:t>
                      </a:r>
                    </a:p>
                    <a:p>
                      <a:pPr lvl="0"/>
                      <a:r>
                        <a:rPr lang="en-US" sz="1800" b="1" kern="1200" dirty="0" smtClean="0">
                          <a:solidFill>
                            <a:schemeClr val="lt1"/>
                          </a:solidFill>
                          <a:effectLst/>
                          <a:latin typeface="+mn-lt"/>
                          <a:ea typeface="+mn-ea"/>
                          <a:cs typeface="+mn-cs"/>
                        </a:rPr>
                        <a:t>horticultural adviser</a:t>
                      </a:r>
                    </a:p>
                    <a:p>
                      <a:pPr lvl="0"/>
                      <a:r>
                        <a:rPr lang="en-US" sz="1800" b="1" kern="1200" dirty="0" smtClean="0">
                          <a:solidFill>
                            <a:schemeClr val="lt1"/>
                          </a:solidFill>
                          <a:effectLst/>
                          <a:latin typeface="+mn-lt"/>
                          <a:ea typeface="+mn-ea"/>
                          <a:cs typeface="+mn-cs"/>
                        </a:rPr>
                        <a:t>plant growing adviser</a:t>
                      </a:r>
                    </a:p>
                    <a:p>
                      <a:pPr lvl="0"/>
                      <a:r>
                        <a:rPr lang="en-US" sz="1800" b="1" kern="1200" dirty="0" smtClean="0">
                          <a:solidFill>
                            <a:schemeClr val="lt1"/>
                          </a:solidFill>
                          <a:effectLst/>
                          <a:latin typeface="+mn-lt"/>
                          <a:ea typeface="+mn-ea"/>
                          <a:cs typeface="+mn-cs"/>
                        </a:rPr>
                        <a:t>crop production adviser</a:t>
                      </a:r>
                    </a:p>
                    <a:p>
                      <a:pPr lvl="0"/>
                      <a:r>
                        <a:rPr lang="en-US" sz="1800" b="1" kern="1200" dirty="0" smtClean="0">
                          <a:solidFill>
                            <a:schemeClr val="lt1"/>
                          </a:solidFill>
                          <a:effectLst/>
                          <a:latin typeface="+mn-lt"/>
                          <a:ea typeface="+mn-ea"/>
                          <a:cs typeface="+mn-cs"/>
                        </a:rPr>
                        <a:t>agronomy analyst</a:t>
                      </a:r>
                    </a:p>
                    <a:p>
                      <a:pPr lvl="0"/>
                      <a:r>
                        <a:rPr lang="en-US" sz="1800" b="1" kern="1200" dirty="0" smtClean="0">
                          <a:solidFill>
                            <a:schemeClr val="lt1"/>
                          </a:solidFill>
                          <a:effectLst/>
                          <a:latin typeface="+mn-lt"/>
                          <a:ea typeface="+mn-ea"/>
                          <a:cs typeface="+mn-cs"/>
                        </a:rPr>
                        <a:t>crop researcher</a:t>
                      </a:r>
                    </a:p>
                    <a:p>
                      <a:pPr lvl="0"/>
                      <a:r>
                        <a:rPr lang="en-US" sz="1800" b="1" kern="1200" dirty="0" smtClean="0">
                          <a:solidFill>
                            <a:schemeClr val="lt1"/>
                          </a:solidFill>
                          <a:effectLst/>
                          <a:latin typeface="+mn-lt"/>
                          <a:ea typeface="+mn-ea"/>
                          <a:cs typeface="+mn-cs"/>
                        </a:rPr>
                        <a:t>crop adviser</a:t>
                      </a:r>
                    </a:p>
                    <a:p>
                      <a:pPr lvl="0"/>
                      <a:r>
                        <a:rPr lang="en-US" sz="1800" b="1" kern="1200" dirty="0" smtClean="0">
                          <a:solidFill>
                            <a:schemeClr val="lt1"/>
                          </a:solidFill>
                          <a:effectLst/>
                          <a:latin typeface="+mn-lt"/>
                          <a:ea typeface="+mn-ea"/>
                          <a:cs typeface="+mn-cs"/>
                        </a:rPr>
                        <a:t>crop research analyst</a:t>
                      </a:r>
                    </a:p>
                    <a:p>
                      <a:pPr lvl="0"/>
                      <a:r>
                        <a:rPr lang="en-US" sz="1800" b="1" kern="1200" dirty="0" smtClean="0">
                          <a:solidFill>
                            <a:schemeClr val="lt1"/>
                          </a:solidFill>
                          <a:effectLst/>
                          <a:latin typeface="+mn-lt"/>
                          <a:ea typeface="+mn-ea"/>
                          <a:cs typeface="+mn-cs"/>
                        </a:rPr>
                        <a:t>agronomy scientist</a:t>
                      </a:r>
                    </a:p>
                    <a:p>
                      <a:pPr lvl="0"/>
                      <a:r>
                        <a:rPr lang="en-US" sz="1800" b="1" kern="1200" dirty="0" smtClean="0">
                          <a:solidFill>
                            <a:schemeClr val="lt1"/>
                          </a:solidFill>
                          <a:effectLst/>
                          <a:latin typeface="+mn-lt"/>
                          <a:ea typeface="+mn-ea"/>
                          <a:cs typeface="+mn-cs"/>
                        </a:rPr>
                        <a:t>plant growing advisor</a:t>
                      </a:r>
                    </a:p>
                    <a:p>
                      <a:pPr lvl="0"/>
                      <a:r>
                        <a:rPr lang="en-US" sz="1800" b="1" kern="1200" dirty="0" smtClean="0">
                          <a:solidFill>
                            <a:schemeClr val="lt1"/>
                          </a:solidFill>
                          <a:effectLst/>
                          <a:latin typeface="+mn-lt"/>
                          <a:ea typeface="+mn-ea"/>
                          <a:cs typeface="+mn-cs"/>
                        </a:rPr>
                        <a:t>agronomy consultant</a:t>
                      </a:r>
                    </a:p>
                    <a:p>
                      <a:pPr lvl="0"/>
                      <a:r>
                        <a:rPr lang="en-US" sz="1800" b="1" kern="1200" dirty="0" smtClean="0">
                          <a:solidFill>
                            <a:schemeClr val="lt1"/>
                          </a:solidFill>
                          <a:effectLst/>
                          <a:latin typeface="+mn-lt"/>
                          <a:ea typeface="+mn-ea"/>
                          <a:cs typeface="+mn-cs"/>
                        </a:rPr>
                        <a:t>crop scientist</a:t>
                      </a:r>
                    </a:p>
                    <a:p>
                      <a:pPr lvl="0"/>
                      <a:r>
                        <a:rPr lang="en-US" sz="1800" b="1" kern="1200" dirty="0" smtClean="0">
                          <a:solidFill>
                            <a:schemeClr val="lt1"/>
                          </a:solidFill>
                          <a:effectLst/>
                          <a:latin typeface="+mn-lt"/>
                          <a:ea typeface="+mn-ea"/>
                          <a:cs typeface="+mn-cs"/>
                        </a:rPr>
                        <a:t>agronomy research analyst</a:t>
                      </a:r>
                    </a:p>
                    <a:p>
                      <a:endParaRPr lang="en-US" dirty="0"/>
                    </a:p>
                  </a:txBody>
                  <a:tcPr/>
                </a:tc>
                <a:extLst>
                  <a:ext uri="{0D108BD9-81ED-4DB2-BD59-A6C34878D82A}">
                    <a16:rowId xmlns:a16="http://schemas.microsoft.com/office/drawing/2014/main" val="757149040"/>
                  </a:ext>
                </a:extLst>
              </a:tr>
            </a:tbl>
          </a:graphicData>
        </a:graphic>
      </p:graphicFrame>
    </p:spTree>
    <p:extLst>
      <p:ext uri="{BB962C8B-B14F-4D97-AF65-F5344CB8AC3E}">
        <p14:creationId xmlns:p14="http://schemas.microsoft.com/office/powerpoint/2010/main" val="434274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4888938"/>
              </p:ext>
            </p:extLst>
          </p:nvPr>
        </p:nvGraphicFramePr>
        <p:xfrm>
          <a:off x="838200" y="439738"/>
          <a:ext cx="10515600" cy="55778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940575246"/>
                    </a:ext>
                  </a:extLst>
                </a:gridCol>
                <a:gridCol w="5257800">
                  <a:extLst>
                    <a:ext uri="{9D8B030D-6E8A-4147-A177-3AD203B41FA5}">
                      <a16:colId xmlns:a16="http://schemas.microsoft.com/office/drawing/2014/main" val="1678860071"/>
                    </a:ext>
                  </a:extLst>
                </a:gridCol>
              </a:tblGrid>
              <a:tr h="370840">
                <a:tc>
                  <a:txBody>
                    <a:bodyPr/>
                    <a:lstStyle/>
                    <a:p>
                      <a:pPr lvl="3"/>
                      <a:r>
                        <a:rPr lang="en-US" sz="1800" b="1" u="sng" kern="1200" dirty="0" smtClean="0">
                          <a:solidFill>
                            <a:schemeClr val="lt1"/>
                          </a:solidFill>
                          <a:effectLst/>
                          <a:latin typeface="+mn-lt"/>
                          <a:ea typeface="+mn-ea"/>
                          <a:cs typeface="+mn-cs"/>
                          <a:hlinkClick r:id="rId2" tooltip="2132 Farming, forestry and fisheries advisers"/>
                        </a:rPr>
                        <a:t>2132 Farming, forestry and fisheries advisers</a:t>
                      </a:r>
                      <a:endParaRPr lang="en-US" sz="1600" b="1" kern="1200" dirty="0" smtClean="0">
                        <a:solidFill>
                          <a:schemeClr val="lt1"/>
                        </a:solidFill>
                        <a:effectLst/>
                        <a:latin typeface="+mn-lt"/>
                        <a:ea typeface="+mn-ea"/>
                        <a:cs typeface="+mn-cs"/>
                      </a:endParaRPr>
                    </a:p>
                    <a:p>
                      <a:pPr lvl="4"/>
                      <a:r>
                        <a:rPr lang="en-US" sz="1800" b="1" kern="1200" dirty="0" smtClean="0">
                          <a:solidFill>
                            <a:schemeClr val="lt1"/>
                          </a:solidFill>
                          <a:effectLst/>
                          <a:latin typeface="+mn-lt"/>
                          <a:ea typeface="+mn-ea"/>
                          <a:cs typeface="+mn-cs"/>
                        </a:rPr>
                        <a:t>agronomist</a:t>
                      </a:r>
                      <a:endParaRPr lang="en-US" sz="16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Essential skills and competences</a:t>
                      </a:r>
                      <a:endParaRPr lang="en-US" sz="11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
                        </a:rPr>
                        <a:t>apply horticultural standards and practices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
                        </a:rPr>
                        <a:t>apply safety procedures in laboratory</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5"/>
                        </a:rPr>
                        <a:t>consult with business clients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6"/>
                        </a:rPr>
                        <a:t>execute analytical mathematical calculations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7"/>
                        </a:rPr>
                        <a:t>gather experimental data</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8"/>
                        </a:rPr>
                        <a:t>maintain laboratory equipment</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9"/>
                        </a:rPr>
                        <a:t>manage livestock</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0"/>
                        </a:rPr>
                        <a:t>manage nutrients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1"/>
                        </a:rPr>
                        <a:t>perform laboratory tests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2"/>
                        </a:rPr>
                        <a:t>research improvement of crop yields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3"/>
                        </a:rPr>
                        <a:t>supervise hygiene procedures in agricultural settings</a:t>
                      </a:r>
                      <a:endParaRPr lang="en-US" sz="16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4"/>
                        </a:rPr>
                        <a:t>use agricultural information systems and databases</a:t>
                      </a:r>
                      <a:endParaRPr lang="en-US" sz="1600" b="1" kern="1200" dirty="0" smtClean="0">
                        <a:solidFill>
                          <a:schemeClr val="lt1"/>
                        </a:solidFill>
                        <a:effectLst/>
                        <a:latin typeface="+mn-lt"/>
                        <a:ea typeface="+mn-ea"/>
                        <a:cs typeface="+mn-cs"/>
                      </a:endParaRPr>
                    </a:p>
                    <a:p>
                      <a:r>
                        <a:rPr lang="en-US" sz="1800" b="1" u="sng" kern="1200" dirty="0" smtClean="0">
                          <a:solidFill>
                            <a:schemeClr val="lt1"/>
                          </a:solidFill>
                          <a:effectLst/>
                          <a:latin typeface="+mn-lt"/>
                          <a:ea typeface="+mn-ea"/>
                          <a:cs typeface="+mn-cs"/>
                          <a:hlinkClick r:id="rId15"/>
                        </a:rPr>
                        <a:t>write work-related reports</a:t>
                      </a:r>
                      <a:endParaRPr lang="en-US" dirty="0"/>
                    </a:p>
                  </a:txBody>
                  <a:tcPr/>
                </a:tc>
                <a:tc>
                  <a:txBody>
                    <a:bodyPr/>
                    <a:lstStyle/>
                    <a:p>
                      <a:r>
                        <a:rPr lang="en-US" sz="1800" b="1" kern="1200" dirty="0" smtClean="0">
                          <a:solidFill>
                            <a:schemeClr val="lt1"/>
                          </a:solidFill>
                          <a:effectLst/>
                          <a:latin typeface="+mn-lt"/>
                          <a:ea typeface="+mn-ea"/>
                          <a:cs typeface="+mn-cs"/>
                        </a:rPr>
                        <a:t>Essential Knowledge</a:t>
                      </a:r>
                    </a:p>
                    <a:p>
                      <a:pPr lvl="0"/>
                      <a:r>
                        <a:rPr lang="en-US" sz="1800" b="1" u="sng" kern="1200" dirty="0" smtClean="0">
                          <a:solidFill>
                            <a:schemeClr val="lt1"/>
                          </a:solidFill>
                          <a:effectLst/>
                          <a:latin typeface="+mn-lt"/>
                          <a:ea typeface="+mn-ea"/>
                          <a:cs typeface="+mn-cs"/>
                          <a:hlinkClick r:id="rId16"/>
                        </a:rPr>
                        <a:t>European pesticide legislation</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7"/>
                        </a:rPr>
                        <a:t>agronomy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8"/>
                        </a:rPr>
                        <a:t>biology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19"/>
                        </a:rPr>
                        <a:t>budgetary principles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0"/>
                        </a:rPr>
                        <a:t>consultation methods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1"/>
                        </a:rPr>
                        <a:t>crop production principles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2"/>
                        </a:rPr>
                        <a:t>environmental legislation</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3"/>
                        </a:rPr>
                        <a:t>environmental legislation in agriculture and forestry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4"/>
                        </a:rPr>
                        <a:t>horticulture principles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5"/>
                        </a:rPr>
                        <a:t>irrigation systems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6"/>
                        </a:rPr>
                        <a:t>laboratory techniques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7"/>
                        </a:rPr>
                        <a:t>livestock species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8"/>
                        </a:rPr>
                        <a:t>mathematics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29"/>
                        </a:rPr>
                        <a:t>pest control in plants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0"/>
                        </a:rPr>
                        <a:t>pesticides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1"/>
                        </a:rPr>
                        <a:t>plant disease control</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2"/>
                        </a:rPr>
                        <a:t>plant harvest methods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3"/>
                        </a:rPr>
                        <a:t>plant propagation</a:t>
                      </a:r>
                      <a:endParaRPr lang="en-US" sz="1800" b="1" kern="1200" dirty="0" smtClean="0">
                        <a:solidFill>
                          <a:schemeClr val="lt1"/>
                        </a:solidFill>
                        <a:effectLst/>
                        <a:latin typeface="+mn-lt"/>
                        <a:ea typeface="+mn-ea"/>
                        <a:cs typeface="+mn-cs"/>
                      </a:endParaRPr>
                    </a:p>
                    <a:p>
                      <a:endParaRPr lang="en-US" dirty="0"/>
                    </a:p>
                  </a:txBody>
                  <a:tcPr/>
                </a:tc>
                <a:extLst>
                  <a:ext uri="{0D108BD9-81ED-4DB2-BD59-A6C34878D82A}">
                    <a16:rowId xmlns:a16="http://schemas.microsoft.com/office/drawing/2014/main" val="1550700290"/>
                  </a:ext>
                </a:extLst>
              </a:tr>
            </a:tbl>
          </a:graphicData>
        </a:graphic>
      </p:graphicFrame>
    </p:spTree>
    <p:extLst>
      <p:ext uri="{BB962C8B-B14F-4D97-AF65-F5344CB8AC3E}">
        <p14:creationId xmlns:p14="http://schemas.microsoft.com/office/powerpoint/2010/main" val="1537893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4585095"/>
              </p:ext>
            </p:extLst>
          </p:nvPr>
        </p:nvGraphicFramePr>
        <p:xfrm>
          <a:off x="855785" y="-219807"/>
          <a:ext cx="10515600" cy="7315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56780688"/>
                    </a:ext>
                  </a:extLst>
                </a:gridCol>
                <a:gridCol w="5257800">
                  <a:extLst>
                    <a:ext uri="{9D8B030D-6E8A-4147-A177-3AD203B41FA5}">
                      <a16:colId xmlns:a16="http://schemas.microsoft.com/office/drawing/2014/main" val="3251953675"/>
                    </a:ext>
                  </a:extLst>
                </a:gridCol>
              </a:tblGrid>
              <a:tr h="6893169">
                <a:tc>
                  <a:txBody>
                    <a:bodyPr/>
                    <a:lstStyle/>
                    <a:p>
                      <a:r>
                        <a:rPr lang="en-US" sz="1800" b="1" kern="1200" dirty="0" smtClean="0">
                          <a:solidFill>
                            <a:schemeClr val="lt1"/>
                          </a:solidFill>
                          <a:effectLst/>
                          <a:latin typeface="+mn-lt"/>
                          <a:ea typeface="+mn-ea"/>
                          <a:cs typeface="+mn-cs"/>
                        </a:rPr>
                        <a:t>Op</a:t>
                      </a:r>
                      <a:r>
                        <a:rPr lang="en-US" sz="1400" b="1" kern="1200" dirty="0" smtClean="0">
                          <a:solidFill>
                            <a:schemeClr val="lt1"/>
                          </a:solidFill>
                          <a:effectLst/>
                          <a:latin typeface="+mn-lt"/>
                          <a:ea typeface="+mn-ea"/>
                          <a:cs typeface="+mn-cs"/>
                        </a:rPr>
                        <a:t>tional skills and competences</a:t>
                      </a:r>
                    </a:p>
                    <a:p>
                      <a:pPr lvl="0"/>
                      <a:r>
                        <a:rPr lang="en-US" sz="1400" b="1" u="sng" kern="1200" dirty="0" smtClean="0">
                          <a:solidFill>
                            <a:schemeClr val="lt1"/>
                          </a:solidFill>
                          <a:effectLst/>
                          <a:latin typeface="+mn-lt"/>
                          <a:ea typeface="+mn-ea"/>
                          <a:cs typeface="+mn-cs"/>
                          <a:hlinkClick r:id="rId2"/>
                        </a:rPr>
                        <a:t>accept own accountability</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3"/>
                        </a:rPr>
                        <a:t>advise on </a:t>
                      </a:r>
                      <a:r>
                        <a:rPr lang="en-US" sz="1400" b="1" u="sng" kern="1200" dirty="0" err="1" smtClean="0">
                          <a:solidFill>
                            <a:schemeClr val="lt1"/>
                          </a:solidFill>
                          <a:effectLst/>
                          <a:latin typeface="+mn-lt"/>
                          <a:ea typeface="+mn-ea"/>
                          <a:cs typeface="+mn-cs"/>
                          <a:hlinkClick r:id="rId3"/>
                        </a:rPr>
                        <a:t>fertiliser</a:t>
                      </a:r>
                      <a:r>
                        <a:rPr lang="en-US" sz="1400" b="1" u="sng" kern="1200" dirty="0" smtClean="0">
                          <a:solidFill>
                            <a:schemeClr val="lt1"/>
                          </a:solidFill>
                          <a:effectLst/>
                          <a:latin typeface="+mn-lt"/>
                          <a:ea typeface="+mn-ea"/>
                          <a:cs typeface="+mn-cs"/>
                          <a:hlinkClick r:id="rId3"/>
                        </a:rPr>
                        <a:t> and herbicide</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4"/>
                        </a:rPr>
                        <a:t>advise on soil and water protection</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5"/>
                        </a:rPr>
                        <a:t>advise on the causes of crop disorders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6"/>
                        </a:rPr>
                        <a:t>archive scientific documentation</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7"/>
                        </a:rPr>
                        <a:t>assess crop damage</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8"/>
                        </a:rPr>
                        <a:t>collect samples for analysis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9"/>
                        </a:rPr>
                        <a:t>communicate with customers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0"/>
                        </a:rPr>
                        <a:t>comply with agricultural code of practice</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1"/>
                        </a:rPr>
                        <a:t>create crop protection plans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2"/>
                        </a:rPr>
                        <a:t>create solutions to problems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3"/>
                        </a:rPr>
                        <a:t>develop irrigation strategies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4"/>
                        </a:rPr>
                        <a:t>develop personal skills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5"/>
                        </a:rPr>
                        <a:t>develop scientific research protocols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6"/>
                        </a:rPr>
                        <a:t>develop scientific theories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7"/>
                        </a:rPr>
                        <a:t>keep task records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8"/>
                        </a:rPr>
                        <a:t>liaise with crop growers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19"/>
                        </a:rPr>
                        <a:t>maintain plants' growth</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0"/>
                        </a:rPr>
                        <a:t>make decisions regarding plant propagation</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1"/>
                        </a:rPr>
                        <a:t>manage agricultural staff</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2"/>
                        </a:rPr>
                        <a:t>manage farm supplies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3"/>
                        </a:rPr>
                        <a:t>monitor crops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4"/>
                        </a:rPr>
                        <a:t>prevent crop disorders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5"/>
                        </a:rPr>
                        <a:t>supervise crop production</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6"/>
                        </a:rPr>
                        <a:t>supervise laboratory operations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7"/>
                        </a:rPr>
                        <a:t>use a computer</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8"/>
                        </a:rPr>
                        <a:t>use communication techniques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29"/>
                        </a:rPr>
                        <a:t>write research proposals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30"/>
                        </a:rPr>
                        <a:t>write scientific papers</a:t>
                      </a:r>
                      <a:endParaRPr lang="en-US" sz="1400" b="1" kern="1200" dirty="0" smtClean="0">
                        <a:solidFill>
                          <a:schemeClr val="lt1"/>
                        </a:solidFill>
                        <a:effectLst/>
                        <a:latin typeface="+mn-lt"/>
                        <a:ea typeface="+mn-ea"/>
                        <a:cs typeface="+mn-cs"/>
                      </a:endParaRPr>
                    </a:p>
                    <a:p>
                      <a:pPr lvl="0"/>
                      <a:r>
                        <a:rPr lang="en-US" sz="1400" b="1" u="sng" kern="1200" dirty="0" smtClean="0">
                          <a:solidFill>
                            <a:schemeClr val="lt1"/>
                          </a:solidFill>
                          <a:effectLst/>
                          <a:latin typeface="+mn-lt"/>
                          <a:ea typeface="+mn-ea"/>
                          <a:cs typeface="+mn-cs"/>
                          <a:hlinkClick r:id="rId31"/>
                        </a:rPr>
                        <a:t>write technical reports</a:t>
                      </a:r>
                      <a:endParaRPr lang="en-US" sz="1400" b="1" kern="1200" dirty="0" smtClean="0">
                        <a:solidFill>
                          <a:schemeClr val="lt1"/>
                        </a:solidFill>
                        <a:effectLst/>
                        <a:latin typeface="+mn-lt"/>
                        <a:ea typeface="+mn-ea"/>
                        <a:cs typeface="+mn-cs"/>
                      </a:endParaRPr>
                    </a:p>
                    <a:p>
                      <a:endParaRPr lang="en-US" sz="1800" b="1" kern="1200" dirty="0" smtClean="0">
                        <a:solidFill>
                          <a:schemeClr val="lt1"/>
                        </a:solidFill>
                        <a:effectLst/>
                        <a:latin typeface="+mn-lt"/>
                        <a:ea typeface="+mn-ea"/>
                        <a:cs typeface="+mn-cs"/>
                      </a:endParaRPr>
                    </a:p>
                    <a:p>
                      <a:endParaRPr lang="en-US" dirty="0"/>
                    </a:p>
                  </a:txBody>
                  <a:tcPr/>
                </a:tc>
                <a:tc>
                  <a:txBody>
                    <a:bodyPr/>
                    <a:lstStyle/>
                    <a:p>
                      <a:r>
                        <a:rPr lang="en-US" sz="1800" b="1" kern="1200" dirty="0" smtClean="0">
                          <a:solidFill>
                            <a:schemeClr val="lt1"/>
                          </a:solidFill>
                          <a:effectLst/>
                          <a:latin typeface="+mn-lt"/>
                          <a:ea typeface="+mn-ea"/>
                          <a:cs typeface="+mn-cs"/>
                        </a:rPr>
                        <a:t>Optional Knowledge</a:t>
                      </a:r>
                    </a:p>
                    <a:p>
                      <a:pPr lvl="0"/>
                      <a:r>
                        <a:rPr lang="en-US" sz="1800" b="1" u="sng" kern="1200" dirty="0" smtClean="0">
                          <a:solidFill>
                            <a:schemeClr val="lt1"/>
                          </a:solidFill>
                          <a:effectLst/>
                          <a:latin typeface="+mn-lt"/>
                          <a:ea typeface="+mn-ea"/>
                          <a:cs typeface="+mn-cs"/>
                          <a:hlinkClick r:id="rId32"/>
                        </a:rPr>
                        <a:t>agricultural equipment</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3"/>
                        </a:rPr>
                        <a:t>biological chemistry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4"/>
                        </a:rPr>
                        <a:t>ecology</a:t>
                      </a:r>
                      <a:endParaRPr lang="en-US" sz="1800" b="1" kern="1200" dirty="0" smtClean="0">
                        <a:solidFill>
                          <a:schemeClr val="lt1"/>
                        </a:solidFill>
                        <a:effectLst/>
                        <a:latin typeface="+mn-lt"/>
                        <a:ea typeface="+mn-ea"/>
                        <a:cs typeface="+mn-cs"/>
                      </a:endParaRPr>
                    </a:p>
                    <a:p>
                      <a:pPr lvl="0"/>
                      <a:r>
                        <a:rPr lang="en-US" sz="1800" b="1" u="sng" kern="1200" dirty="0" err="1" smtClean="0">
                          <a:solidFill>
                            <a:schemeClr val="lt1"/>
                          </a:solidFill>
                          <a:effectLst/>
                          <a:latin typeface="+mn-lt"/>
                          <a:ea typeface="+mn-ea"/>
                          <a:cs typeface="+mn-cs"/>
                          <a:hlinkClick r:id="rId35"/>
                        </a:rPr>
                        <a:t>fertilisation</a:t>
                      </a:r>
                      <a:r>
                        <a:rPr lang="en-US" sz="1800" b="1" u="sng" kern="1200" dirty="0" smtClean="0">
                          <a:solidFill>
                            <a:schemeClr val="lt1"/>
                          </a:solidFill>
                          <a:effectLst/>
                          <a:latin typeface="+mn-lt"/>
                          <a:ea typeface="+mn-ea"/>
                          <a:cs typeface="+mn-cs"/>
                          <a:hlinkClick r:id="rId35"/>
                        </a:rPr>
                        <a:t> principles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6"/>
                        </a:rPr>
                        <a:t>genetic engineering</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7"/>
                        </a:rPr>
                        <a:t>livestock feeding</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8"/>
                        </a:rPr>
                        <a:t>microbiology-bacteriology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39"/>
                        </a:rPr>
                        <a:t>molecular biology</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0"/>
                        </a:rPr>
                        <a:t>organic farming</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1"/>
                        </a:rPr>
                        <a:t>pollution prevention</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2"/>
                        </a:rPr>
                        <a:t>quality criteria for storage facilities</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3"/>
                        </a:rPr>
                        <a:t>soil structure</a:t>
                      </a:r>
                      <a:endParaRPr lang="en-US" sz="1800" b="1" kern="1200" dirty="0" smtClean="0">
                        <a:solidFill>
                          <a:schemeClr val="lt1"/>
                        </a:solidFill>
                        <a:effectLst/>
                        <a:latin typeface="+mn-lt"/>
                        <a:ea typeface="+mn-ea"/>
                        <a:cs typeface="+mn-cs"/>
                      </a:endParaRPr>
                    </a:p>
                    <a:p>
                      <a:pPr lvl="0"/>
                      <a:r>
                        <a:rPr lang="en-US" sz="1800" b="1" u="sng" kern="1200" dirty="0" smtClean="0">
                          <a:solidFill>
                            <a:schemeClr val="lt1"/>
                          </a:solidFill>
                          <a:effectLst/>
                          <a:latin typeface="+mn-lt"/>
                          <a:ea typeface="+mn-ea"/>
                          <a:cs typeface="+mn-cs"/>
                          <a:hlinkClick r:id="rId44"/>
                        </a:rPr>
                        <a:t>types of storage facilities</a:t>
                      </a:r>
                      <a:endParaRPr lang="en-US"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Status</a:t>
                      </a:r>
                    </a:p>
                    <a:p>
                      <a:r>
                        <a:rPr lang="en-US" sz="1800" b="1" kern="1200" dirty="0" smtClean="0">
                          <a:solidFill>
                            <a:schemeClr val="lt1"/>
                          </a:solidFill>
                          <a:effectLst/>
                          <a:latin typeface="+mn-lt"/>
                          <a:ea typeface="+mn-ea"/>
                          <a:cs typeface="+mn-cs"/>
                        </a:rPr>
                        <a:t>released</a:t>
                      </a:r>
                    </a:p>
                    <a:p>
                      <a:r>
                        <a:rPr lang="en-US" sz="1800" b="1" kern="1200" dirty="0" smtClean="0">
                          <a:solidFill>
                            <a:schemeClr val="lt1"/>
                          </a:solidFill>
                          <a:effectLst/>
                          <a:latin typeface="+mn-lt"/>
                          <a:ea typeface="+mn-ea"/>
                          <a:cs typeface="+mn-cs"/>
                        </a:rPr>
                        <a:t>Concept URI</a:t>
                      </a:r>
                    </a:p>
                    <a:p>
                      <a:endParaRPr lang="en-US" dirty="0"/>
                    </a:p>
                  </a:txBody>
                  <a:tcPr/>
                </a:tc>
                <a:extLst>
                  <a:ext uri="{0D108BD9-81ED-4DB2-BD59-A6C34878D82A}">
                    <a16:rowId xmlns:a16="http://schemas.microsoft.com/office/drawing/2014/main" val="2007580654"/>
                  </a:ext>
                </a:extLst>
              </a:tr>
            </a:tbl>
          </a:graphicData>
        </a:graphic>
      </p:graphicFrame>
    </p:spTree>
    <p:extLst>
      <p:ext uri="{BB962C8B-B14F-4D97-AF65-F5344CB8AC3E}">
        <p14:creationId xmlns:p14="http://schemas.microsoft.com/office/powerpoint/2010/main" val="1410538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4905"/>
            <a:ext cx="10515600" cy="5662058"/>
          </a:xfrm>
        </p:spPr>
        <p:txBody>
          <a:bodyPr/>
          <a:lstStyle/>
          <a:p>
            <a:r>
              <a:rPr lang="en-US" dirty="0" smtClean="0"/>
              <a:t>NOI PROGRAME DE STUDII</a:t>
            </a:r>
          </a:p>
          <a:p>
            <a:r>
              <a:rPr lang="en-US" dirty="0" smtClean="0"/>
              <a:t>COMPETENTE </a:t>
            </a:r>
          </a:p>
          <a:p>
            <a:r>
              <a:rPr lang="en-US" dirty="0" smtClean="0"/>
              <a:t>REZULTATE ALE INVATARI </a:t>
            </a:r>
          </a:p>
          <a:p>
            <a:r>
              <a:rPr lang="en-US" dirty="0" smtClean="0"/>
              <a:t>DISCIPLNE </a:t>
            </a:r>
          </a:p>
          <a:p>
            <a:r>
              <a:rPr lang="en-US" dirty="0" smtClean="0"/>
              <a:t>CURICULA </a:t>
            </a:r>
          </a:p>
          <a:p>
            <a:r>
              <a:rPr lang="en-US" dirty="0" smtClean="0"/>
              <a:t>CREDITE </a:t>
            </a:r>
          </a:p>
          <a:p>
            <a:r>
              <a:rPr lang="en-US" dirty="0" smtClean="0"/>
              <a:t>EVALUARE </a:t>
            </a:r>
          </a:p>
          <a:p>
            <a:r>
              <a:rPr lang="en-US" dirty="0" smtClean="0"/>
              <a:t>VALIDARE </a:t>
            </a:r>
          </a:p>
          <a:p>
            <a:r>
              <a:rPr lang="en-US" dirty="0" smtClean="0"/>
              <a:t>RECUNOASTERE </a:t>
            </a:r>
          </a:p>
          <a:p>
            <a:r>
              <a:rPr lang="en-US" dirty="0" smtClean="0"/>
              <a:t>MOBILITATE </a:t>
            </a:r>
          </a:p>
          <a:p>
            <a:r>
              <a:rPr lang="en-US"/>
              <a:t> </a:t>
            </a:r>
            <a:r>
              <a:rPr lang="en-US" smtClean="0"/>
              <a:t>                                         VA MULTUMIM</a:t>
            </a:r>
            <a:endParaRPr lang="en-US" dirty="0"/>
          </a:p>
        </p:txBody>
      </p:sp>
    </p:spTree>
    <p:extLst>
      <p:ext uri="{BB962C8B-B14F-4D97-AF65-F5344CB8AC3E}">
        <p14:creationId xmlns:p14="http://schemas.microsoft.com/office/powerpoint/2010/main" val="172224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3913"/>
          </a:xfrm>
        </p:spPr>
        <p:txBody>
          <a:bodyPr>
            <a:noAutofit/>
          </a:bodyPr>
          <a:lstStyle/>
          <a:p>
            <a:r>
              <a:rPr lang="ro-RO" sz="3200" dirty="0"/>
              <a:t>Standardizarea educației și formării în relația cu piața muncii</a:t>
            </a:r>
            <a:r>
              <a:rPr lang="en-US" sz="3200" dirty="0"/>
              <a:t/>
            </a:r>
            <a:br>
              <a:rPr lang="en-US" sz="3200" dirty="0"/>
            </a:br>
            <a:endParaRPr lang="en-US" sz="3200"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89651" y="1439332"/>
            <a:ext cx="8012698" cy="4203174"/>
          </a:xfrm>
          <a:prstGeom prst="rect">
            <a:avLst/>
          </a:prstGeom>
        </p:spPr>
      </p:pic>
    </p:spTree>
    <p:extLst>
      <p:ext uri="{BB962C8B-B14F-4D97-AF65-F5344CB8AC3E}">
        <p14:creationId xmlns:p14="http://schemas.microsoft.com/office/powerpoint/2010/main" val="305941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1690"/>
          </a:xfrm>
        </p:spPr>
        <p:txBody>
          <a:bodyPr>
            <a:normAutofit fontScale="90000"/>
          </a:bodyPr>
          <a:lstStyle/>
          <a:p>
            <a:r>
              <a:rPr lang="en-US" dirty="0" smtClean="0"/>
              <a:t>ISCED -2013 F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0460027"/>
              </p:ext>
            </p:extLst>
          </p:nvPr>
        </p:nvGraphicFramePr>
        <p:xfrm>
          <a:off x="1195753" y="1019908"/>
          <a:ext cx="9662748" cy="5081954"/>
        </p:xfrm>
        <a:graphic>
          <a:graphicData uri="http://schemas.openxmlformats.org/drawingml/2006/table">
            <a:tbl>
              <a:tblPr firstRow="1" firstCol="1" bandRow="1">
                <a:tableStyleId>{5C22544A-7EE6-4342-B048-85BDC9FD1C3A}</a:tableStyleId>
              </a:tblPr>
              <a:tblGrid>
                <a:gridCol w="3220916">
                  <a:extLst>
                    <a:ext uri="{9D8B030D-6E8A-4147-A177-3AD203B41FA5}">
                      <a16:colId xmlns:a16="http://schemas.microsoft.com/office/drawing/2014/main" val="2893805555"/>
                    </a:ext>
                  </a:extLst>
                </a:gridCol>
                <a:gridCol w="3220916">
                  <a:extLst>
                    <a:ext uri="{9D8B030D-6E8A-4147-A177-3AD203B41FA5}">
                      <a16:colId xmlns:a16="http://schemas.microsoft.com/office/drawing/2014/main" val="3401695454"/>
                    </a:ext>
                  </a:extLst>
                </a:gridCol>
                <a:gridCol w="3220916">
                  <a:extLst>
                    <a:ext uri="{9D8B030D-6E8A-4147-A177-3AD203B41FA5}">
                      <a16:colId xmlns:a16="http://schemas.microsoft.com/office/drawing/2014/main" val="3290018248"/>
                    </a:ext>
                  </a:extLst>
                </a:gridCol>
              </a:tblGrid>
              <a:tr h="1454448">
                <a:tc rowSpan="2">
                  <a:txBody>
                    <a:bodyPr/>
                    <a:lstStyle/>
                    <a:p>
                      <a:pPr marL="0" marR="0">
                        <a:lnSpc>
                          <a:spcPct val="107000"/>
                        </a:lnSpc>
                        <a:spcBef>
                          <a:spcPts val="0"/>
                        </a:spcBef>
                        <a:spcAft>
                          <a:spcPts val="800"/>
                        </a:spcAft>
                      </a:pPr>
                      <a:r>
                        <a:rPr lang="en-US" sz="1200">
                          <a:effectLst/>
                        </a:rPr>
                        <a:t>08 Agricultură, silvicultură, piscicultură și veterinar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800"/>
                        </a:spcAft>
                      </a:pPr>
                      <a:r>
                        <a:rPr lang="en-US" sz="1200">
                          <a:effectLst/>
                        </a:rPr>
                        <a:t>081 Agricultură</a:t>
                      </a:r>
                      <a:endParaRPr lang="en-US" sz="1100">
                        <a:effectLst/>
                      </a:endParaRPr>
                    </a:p>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0811 Culturi și animale de producție</a:t>
                      </a:r>
                      <a:endParaRPr lang="en-US" sz="1100">
                        <a:effectLst/>
                      </a:endParaRPr>
                    </a:p>
                    <a:p>
                      <a:pPr marL="0" marR="0">
                        <a:lnSpc>
                          <a:spcPct val="107000"/>
                        </a:lnSpc>
                        <a:spcBef>
                          <a:spcPts val="0"/>
                        </a:spcBef>
                        <a:spcAft>
                          <a:spcPts val="800"/>
                        </a:spcAft>
                      </a:pPr>
                      <a:r>
                        <a:rPr lang="en-US" sz="1100">
                          <a:effectLst/>
                        </a:rPr>
                        <a:t>Agricultura, producţia vegetală şi animală, agronomie, creşterea animalelor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0252537"/>
                  </a:ext>
                </a:extLst>
              </a:tr>
              <a:tr h="655879">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800"/>
                        </a:spcAft>
                      </a:pPr>
                      <a:r>
                        <a:rPr lang="en-US" sz="1200">
                          <a:effectLst/>
                        </a:rPr>
                        <a:t>0812 Horticultură</a:t>
                      </a:r>
                      <a:r>
                        <a:rPr lang="en-US" sz="1100">
                          <a:effectLst/>
                        </a:rPr>
                        <a:t> </a:t>
                      </a:r>
                    </a:p>
                    <a:p>
                      <a:pPr marL="0" marR="0">
                        <a:lnSpc>
                          <a:spcPct val="107000"/>
                        </a:lnSpc>
                        <a:spcBef>
                          <a:spcPts val="0"/>
                        </a:spcBef>
                        <a:spcAft>
                          <a:spcPts val="800"/>
                        </a:spcAft>
                      </a:pPr>
                      <a:r>
                        <a:rPr lang="en-US" sz="1100">
                          <a:effectLst/>
                        </a:rPr>
                        <a:t>Horticultura şi grădinărit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3604576"/>
                  </a:ext>
                </a:extLst>
              </a:tr>
              <a:tr h="1157873">
                <a:tc>
                  <a:txBody>
                    <a:bodyPr/>
                    <a:lstStyle/>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082 Silvicultură</a:t>
                      </a:r>
                      <a:endParaRPr lang="en-US" sz="1100">
                        <a:effectLst/>
                      </a:endParaRPr>
                    </a:p>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0821 Silvicultură</a:t>
                      </a:r>
                      <a:endParaRPr lang="en-US" sz="1100">
                        <a:effectLst/>
                      </a:endParaRPr>
                    </a:p>
                    <a:p>
                      <a:pPr marL="0" marR="0">
                        <a:lnSpc>
                          <a:spcPct val="107000"/>
                        </a:lnSpc>
                        <a:spcBef>
                          <a:spcPts val="0"/>
                        </a:spcBef>
                        <a:spcAft>
                          <a:spcPts val="800"/>
                        </a:spcAft>
                      </a:pPr>
                      <a:r>
                        <a:rPr lang="en-US" sz="1100">
                          <a:effectLst/>
                        </a:rPr>
                        <a:t>Industria forestieră şi tehnici de produse forestiere, parcuri naturale, viaţa în sălbăticie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3221953"/>
                  </a:ext>
                </a:extLst>
              </a:tr>
              <a:tr h="906877">
                <a:tc>
                  <a:txBody>
                    <a:bodyPr/>
                    <a:lstStyle/>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083 Piscicultură</a:t>
                      </a:r>
                      <a:endParaRPr lang="en-US" sz="1100">
                        <a:effectLst/>
                      </a:endParaRPr>
                    </a:p>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0831 Piscicultură</a:t>
                      </a:r>
                      <a:r>
                        <a:rPr lang="en-US" sz="1100">
                          <a:effectLst/>
                        </a:rPr>
                        <a:t> </a:t>
                      </a:r>
                    </a:p>
                    <a:p>
                      <a:pPr marL="0" marR="0">
                        <a:lnSpc>
                          <a:spcPct val="107000"/>
                        </a:lnSpc>
                        <a:spcBef>
                          <a:spcPts val="0"/>
                        </a:spcBef>
                        <a:spcAft>
                          <a:spcPts val="800"/>
                        </a:spcAft>
                      </a:pPr>
                      <a:r>
                        <a:rPr lang="en-US" sz="1100">
                          <a:effectLst/>
                        </a:rPr>
                        <a:t>Pescuit, ştiinţa pescuitului şi tehnologie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208869"/>
                  </a:ext>
                </a:extLst>
              </a:tr>
              <a:tr h="906877">
                <a:tc>
                  <a:txBody>
                    <a:bodyPr/>
                    <a:lstStyle/>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a:effectLst/>
                        </a:rPr>
                        <a:t>084 Veterinar</a:t>
                      </a:r>
                      <a:endParaRPr lang="en-US" sz="1100">
                        <a:effectLst/>
                      </a:endParaRPr>
                    </a:p>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200" dirty="0">
                          <a:effectLst/>
                        </a:rPr>
                        <a:t>0841 </a:t>
                      </a:r>
                      <a:r>
                        <a:rPr lang="en-US" sz="1200" dirty="0" err="1">
                          <a:effectLst/>
                        </a:rPr>
                        <a:t>Veterinar</a:t>
                      </a:r>
                      <a:r>
                        <a:rPr lang="en-US" sz="1100" dirty="0">
                          <a:effectLst/>
                        </a:rPr>
                        <a:t> </a:t>
                      </a:r>
                    </a:p>
                    <a:p>
                      <a:pPr marL="0" marR="0">
                        <a:lnSpc>
                          <a:spcPct val="107000"/>
                        </a:lnSpc>
                        <a:spcBef>
                          <a:spcPts val="0"/>
                        </a:spcBef>
                        <a:spcAft>
                          <a:spcPts val="800"/>
                        </a:spcAft>
                      </a:pPr>
                      <a:r>
                        <a:rPr lang="en-US" sz="1100" dirty="0" err="1">
                          <a:effectLst/>
                        </a:rPr>
                        <a:t>Medicina</a:t>
                      </a:r>
                      <a:r>
                        <a:rPr lang="en-US" sz="1100" dirty="0">
                          <a:effectLst/>
                        </a:rPr>
                        <a:t> </a:t>
                      </a:r>
                      <a:r>
                        <a:rPr lang="en-US" sz="1100" dirty="0" err="1">
                          <a:effectLst/>
                        </a:rPr>
                        <a:t>veterinară</a:t>
                      </a:r>
                      <a:r>
                        <a:rPr lang="en-US" sz="1100" dirty="0">
                          <a:effectLst/>
                        </a:rPr>
                        <a:t>, </a:t>
                      </a:r>
                      <a:r>
                        <a:rPr lang="en-US" sz="1100" dirty="0" err="1">
                          <a:effectLst/>
                        </a:rPr>
                        <a:t>asistenţa</a:t>
                      </a:r>
                      <a:r>
                        <a:rPr lang="en-US" sz="1100" dirty="0">
                          <a:effectLst/>
                        </a:rPr>
                        <a:t> </a:t>
                      </a:r>
                      <a:r>
                        <a:rPr lang="en-US" sz="1100" dirty="0" err="1">
                          <a:effectLst/>
                        </a:rPr>
                        <a:t>veterinară</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4341920"/>
                  </a:ext>
                </a:extLst>
              </a:tr>
            </a:tbl>
          </a:graphicData>
        </a:graphic>
      </p:graphicFrame>
    </p:spTree>
    <p:extLst>
      <p:ext uri="{BB962C8B-B14F-4D97-AF65-F5344CB8AC3E}">
        <p14:creationId xmlns:p14="http://schemas.microsoft.com/office/powerpoint/2010/main" val="57497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0483"/>
          </a:xfrm>
        </p:spPr>
        <p:txBody>
          <a:bodyPr>
            <a:normAutofit fontScale="90000"/>
          </a:bodyPr>
          <a:lstStyle/>
          <a:p>
            <a:r>
              <a:rPr lang="en-US" dirty="0" smtClean="0"/>
              <a:t>ISCED -2013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9747461"/>
              </p:ext>
            </p:extLst>
          </p:nvPr>
        </p:nvGraphicFramePr>
        <p:xfrm>
          <a:off x="1283677" y="947118"/>
          <a:ext cx="9187962" cy="5210175"/>
        </p:xfrm>
        <a:graphic>
          <a:graphicData uri="http://schemas.openxmlformats.org/drawingml/2006/table">
            <a:tbl>
              <a:tblPr firstRow="1" firstCol="1" bandRow="1">
                <a:tableStyleId>{5C22544A-7EE6-4342-B048-85BDC9FD1C3A}</a:tableStyleId>
              </a:tblPr>
              <a:tblGrid>
                <a:gridCol w="3062654">
                  <a:extLst>
                    <a:ext uri="{9D8B030D-6E8A-4147-A177-3AD203B41FA5}">
                      <a16:colId xmlns:a16="http://schemas.microsoft.com/office/drawing/2014/main" val="1779835984"/>
                    </a:ext>
                  </a:extLst>
                </a:gridCol>
                <a:gridCol w="3062654">
                  <a:extLst>
                    <a:ext uri="{9D8B030D-6E8A-4147-A177-3AD203B41FA5}">
                      <a16:colId xmlns:a16="http://schemas.microsoft.com/office/drawing/2014/main" val="1203310090"/>
                    </a:ext>
                  </a:extLst>
                </a:gridCol>
                <a:gridCol w="3062654">
                  <a:extLst>
                    <a:ext uri="{9D8B030D-6E8A-4147-A177-3AD203B41FA5}">
                      <a16:colId xmlns:a16="http://schemas.microsoft.com/office/drawing/2014/main" val="779163468"/>
                    </a:ext>
                  </a:extLst>
                </a:gridCol>
              </a:tblGrid>
              <a:tr h="2134817">
                <a:tc>
                  <a:txBody>
                    <a:bodyPr/>
                    <a:lstStyle/>
                    <a:p>
                      <a:pPr marL="0" marR="0">
                        <a:lnSpc>
                          <a:spcPct val="107000"/>
                        </a:lnSpc>
                        <a:spcBef>
                          <a:spcPts val="0"/>
                        </a:spcBef>
                        <a:spcAft>
                          <a:spcPts val="800"/>
                        </a:spcAft>
                      </a:pPr>
                      <a:r>
                        <a:rPr lang="en-US" sz="1000">
                          <a:effectLst/>
                        </a:rPr>
                        <a:t>07 Inginerie, producție și construcții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071 Inginerie și ştiinţe inginerești</a:t>
                      </a:r>
                    </a:p>
                    <a:p>
                      <a:pPr marL="0" marR="0">
                        <a:lnSpc>
                          <a:spcPct val="107000"/>
                        </a:lnSpc>
                        <a:spcBef>
                          <a:spcPts val="0"/>
                        </a:spcBef>
                        <a:spcAft>
                          <a:spcPts val="800"/>
                        </a:spcAft>
                      </a:pPr>
                      <a:r>
                        <a:rPr lang="en-US" sz="1000">
                          <a:effectLst/>
                        </a:rPr>
                        <a:t>Proiecte inginereşti, mecanică, lucru cu metale, electricitate, electronică, telecomunicaţii, energie şi inginerie chimică, întreţinerea vehiculelor, topografie, optometrie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0711 Inginerie chimică și procese</a:t>
                      </a:r>
                    </a:p>
                    <a:p>
                      <a:pPr marL="0" marR="0">
                        <a:lnSpc>
                          <a:spcPct val="107000"/>
                        </a:lnSpc>
                        <a:spcBef>
                          <a:spcPts val="0"/>
                        </a:spcBef>
                        <a:spcAft>
                          <a:spcPts val="800"/>
                        </a:spcAft>
                      </a:pPr>
                      <a:r>
                        <a:rPr lang="en-US" sz="1000">
                          <a:effectLst/>
                        </a:rPr>
                        <a:t>0712 Tehnologia protecției mediului</a:t>
                      </a:r>
                    </a:p>
                    <a:p>
                      <a:pPr marL="0" marR="0">
                        <a:lnSpc>
                          <a:spcPct val="107000"/>
                        </a:lnSpc>
                        <a:spcBef>
                          <a:spcPts val="0"/>
                        </a:spcBef>
                        <a:spcAft>
                          <a:spcPts val="800"/>
                        </a:spcAft>
                      </a:pPr>
                      <a:r>
                        <a:rPr lang="en-US" sz="1000">
                          <a:effectLst/>
                        </a:rPr>
                        <a:t>0713 Electricitate și energie</a:t>
                      </a:r>
                    </a:p>
                    <a:p>
                      <a:pPr marL="0" marR="0">
                        <a:lnSpc>
                          <a:spcPct val="107000"/>
                        </a:lnSpc>
                        <a:spcBef>
                          <a:spcPts val="0"/>
                        </a:spcBef>
                        <a:spcAft>
                          <a:spcPts val="800"/>
                        </a:spcAft>
                      </a:pPr>
                      <a:r>
                        <a:rPr lang="en-US" sz="1000">
                          <a:effectLst/>
                        </a:rPr>
                        <a:t>0714 Electronică și automatică</a:t>
                      </a:r>
                    </a:p>
                    <a:p>
                      <a:pPr marL="0" marR="0">
                        <a:lnSpc>
                          <a:spcPct val="107000"/>
                        </a:lnSpc>
                        <a:spcBef>
                          <a:spcPts val="0"/>
                        </a:spcBef>
                        <a:spcAft>
                          <a:spcPts val="800"/>
                        </a:spcAft>
                      </a:pPr>
                      <a:r>
                        <a:rPr lang="en-US" sz="1000">
                          <a:effectLst/>
                        </a:rPr>
                        <a:t>0715 Mecanică</a:t>
                      </a:r>
                    </a:p>
                    <a:p>
                      <a:pPr marL="0" marR="0">
                        <a:lnSpc>
                          <a:spcPct val="107000"/>
                        </a:lnSpc>
                        <a:spcBef>
                          <a:spcPts val="0"/>
                        </a:spcBef>
                        <a:spcAft>
                          <a:spcPts val="800"/>
                        </a:spcAft>
                      </a:pPr>
                      <a:r>
                        <a:rPr lang="en-US" sz="1000">
                          <a:effectLst/>
                        </a:rPr>
                        <a:t>0716 Motoare de vehicule, nave și avioane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extLst>
                  <a:ext uri="{0D108BD9-81ED-4DB2-BD59-A6C34878D82A}">
                    <a16:rowId xmlns:a16="http://schemas.microsoft.com/office/drawing/2014/main" val="352951338"/>
                  </a:ext>
                </a:extLst>
              </a:tr>
              <a:tr h="1450378">
                <a:tc>
                  <a:txBody>
                    <a:bodyPr/>
                    <a:lstStyle/>
                    <a:p>
                      <a:pPr marL="0" marR="0">
                        <a:lnSpc>
                          <a:spcPct val="107000"/>
                        </a:lnSpc>
                        <a:spcBef>
                          <a:spcPts val="0"/>
                        </a:spcBef>
                        <a:spcAft>
                          <a:spcPts val="8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072 Producție și procesare</a:t>
                      </a:r>
                    </a:p>
                    <a:p>
                      <a:pPr marL="0" marR="0">
                        <a:lnSpc>
                          <a:spcPct val="107000"/>
                        </a:lnSpc>
                        <a:spcBef>
                          <a:spcPts val="0"/>
                        </a:spcBef>
                        <a:spcAft>
                          <a:spcPts val="8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0721 Procesarea alimentelor și băuturilor</a:t>
                      </a:r>
                    </a:p>
                    <a:p>
                      <a:pPr marL="0" marR="0">
                        <a:lnSpc>
                          <a:spcPct val="107000"/>
                        </a:lnSpc>
                        <a:spcBef>
                          <a:spcPts val="0"/>
                        </a:spcBef>
                        <a:spcAft>
                          <a:spcPts val="800"/>
                        </a:spcAft>
                      </a:pPr>
                      <a:r>
                        <a:rPr lang="en-US" sz="1000">
                          <a:effectLst/>
                        </a:rPr>
                        <a:t>0722 Materiale (sticlă, hârtie, plastic și lemn)</a:t>
                      </a:r>
                    </a:p>
                    <a:p>
                      <a:pPr marL="0" marR="0">
                        <a:lnSpc>
                          <a:spcPct val="107000"/>
                        </a:lnSpc>
                        <a:spcBef>
                          <a:spcPts val="0"/>
                        </a:spcBef>
                        <a:spcAft>
                          <a:spcPts val="800"/>
                        </a:spcAft>
                      </a:pPr>
                      <a:r>
                        <a:rPr lang="en-US" sz="1000">
                          <a:effectLst/>
                        </a:rPr>
                        <a:t>0723 Textile (îmbrăcăminte, încălțăminte și pielărie)</a:t>
                      </a:r>
                    </a:p>
                    <a:p>
                      <a:pPr marL="0" marR="0">
                        <a:lnSpc>
                          <a:spcPct val="107000"/>
                        </a:lnSpc>
                        <a:spcBef>
                          <a:spcPts val="0"/>
                        </a:spcBef>
                        <a:spcAft>
                          <a:spcPts val="800"/>
                        </a:spcAft>
                      </a:pPr>
                      <a:r>
                        <a:rPr lang="en-US" sz="1000">
                          <a:effectLst/>
                        </a:rPr>
                        <a:t>0724 Minerit și extracție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extLst>
                  <a:ext uri="{0D108BD9-81ED-4DB2-BD59-A6C34878D82A}">
                    <a16:rowId xmlns:a16="http://schemas.microsoft.com/office/drawing/2014/main" val="3844081819"/>
                  </a:ext>
                </a:extLst>
              </a:tr>
              <a:tr h="1203736">
                <a:tc rowSpan="2">
                  <a:txBody>
                    <a:bodyPr/>
                    <a:lstStyle/>
                    <a:p>
                      <a:pPr marL="0" marR="0">
                        <a:lnSpc>
                          <a:spcPct val="107000"/>
                        </a:lnSpc>
                        <a:spcBef>
                          <a:spcPts val="0"/>
                        </a:spcBef>
                        <a:spcAft>
                          <a:spcPts val="8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073 Arhitectură și construcție</a:t>
                      </a:r>
                    </a:p>
                    <a:p>
                      <a:pPr marL="0" marR="0">
                        <a:lnSpc>
                          <a:spcPct val="107000"/>
                        </a:lnSpc>
                        <a:spcBef>
                          <a:spcPts val="0"/>
                        </a:spcBef>
                        <a:spcAft>
                          <a:spcPts val="8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a:effectLst/>
                        </a:rPr>
                        <a:t>0731 Arhitectură și planificare teritorială</a:t>
                      </a:r>
                    </a:p>
                    <a:p>
                      <a:pPr marL="0" marR="0">
                        <a:lnSpc>
                          <a:spcPct val="107000"/>
                        </a:lnSpc>
                        <a:spcBef>
                          <a:spcPts val="0"/>
                        </a:spcBef>
                        <a:spcAft>
                          <a:spcPts val="800"/>
                        </a:spcAft>
                      </a:pPr>
                      <a:r>
                        <a:rPr lang="en-US" sz="1000">
                          <a:effectLst/>
                        </a:rPr>
                        <a:t>Arhitectură şi urbanism, arhitectură structurală, arhitectură peisagistică, planificarea comunitară, cartografie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extLst>
                  <a:ext uri="{0D108BD9-81ED-4DB2-BD59-A6C34878D82A}">
                    <a16:rowId xmlns:a16="http://schemas.microsoft.com/office/drawing/2014/main" val="4193548026"/>
                  </a:ext>
                </a:extLst>
              </a:tr>
              <a:tr h="421244">
                <a:tc vMerge="1">
                  <a:txBody>
                    <a:bodyPr/>
                    <a:lstStyle/>
                    <a:p>
                      <a:endParaRPr lang="en-US"/>
                    </a:p>
                  </a:txBody>
                  <a:tcPr/>
                </a:tc>
                <a:tc>
                  <a:txBody>
                    <a:bodyPr/>
                    <a:lstStyle/>
                    <a:p>
                      <a:pPr marL="271780" marR="0">
                        <a:lnSpc>
                          <a:spcPct val="107000"/>
                        </a:lnSpc>
                        <a:spcBef>
                          <a:spcPts val="0"/>
                        </a:spcBef>
                        <a:spcAft>
                          <a:spcPts val="80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tc>
                  <a:txBody>
                    <a:bodyPr/>
                    <a:lstStyle/>
                    <a:p>
                      <a:pPr marL="0" marR="0">
                        <a:lnSpc>
                          <a:spcPct val="107000"/>
                        </a:lnSpc>
                        <a:spcBef>
                          <a:spcPts val="0"/>
                        </a:spcBef>
                        <a:spcAft>
                          <a:spcPts val="800"/>
                        </a:spcAft>
                      </a:pPr>
                      <a:r>
                        <a:rPr lang="en-US" sz="1000" dirty="0">
                          <a:effectLst/>
                        </a:rPr>
                        <a:t>0732 </a:t>
                      </a:r>
                      <a:r>
                        <a:rPr lang="en-US" sz="1000" dirty="0" err="1">
                          <a:effectLst/>
                        </a:rPr>
                        <a:t>Clădiri</a:t>
                      </a:r>
                      <a:r>
                        <a:rPr lang="en-US" sz="1000" dirty="0">
                          <a:effectLst/>
                        </a:rPr>
                        <a:t> </a:t>
                      </a:r>
                      <a:r>
                        <a:rPr lang="en-US" sz="1000" dirty="0" err="1">
                          <a:effectLst/>
                        </a:rPr>
                        <a:t>și</a:t>
                      </a:r>
                      <a:r>
                        <a:rPr lang="en-US" sz="1000" dirty="0">
                          <a:effectLst/>
                        </a:rPr>
                        <a:t> </a:t>
                      </a:r>
                      <a:r>
                        <a:rPr lang="en-US" sz="1000" dirty="0" err="1">
                          <a:effectLst/>
                        </a:rPr>
                        <a:t>inginerie</a:t>
                      </a:r>
                      <a:r>
                        <a:rPr lang="en-US" sz="1000" dirty="0">
                          <a:effectLst/>
                        </a:rPr>
                        <a:t> </a:t>
                      </a:r>
                      <a:r>
                        <a:rPr lang="en-US" sz="1000" dirty="0" err="1">
                          <a:effectLst/>
                        </a:rPr>
                        <a:t>civilă</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392" marR="59392" marT="0" marB="0"/>
                </a:tc>
                <a:extLst>
                  <a:ext uri="{0D108BD9-81ED-4DB2-BD59-A6C34878D82A}">
                    <a16:rowId xmlns:a16="http://schemas.microsoft.com/office/drawing/2014/main" val="1813771182"/>
                  </a:ext>
                </a:extLst>
              </a:tr>
            </a:tbl>
          </a:graphicData>
        </a:graphic>
      </p:graphicFrame>
    </p:spTree>
    <p:extLst>
      <p:ext uri="{BB962C8B-B14F-4D97-AF65-F5344CB8AC3E}">
        <p14:creationId xmlns:p14="http://schemas.microsoft.com/office/powerpoint/2010/main" val="80676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3237"/>
          </a:xfrm>
        </p:spPr>
        <p:txBody>
          <a:bodyPr>
            <a:normAutofit fontScale="90000"/>
          </a:bodyPr>
          <a:lstStyle/>
          <a:p>
            <a:r>
              <a:rPr lang="en-US" dirty="0" smtClean="0"/>
              <a:t>COR-ISCO 08 </a:t>
            </a:r>
            <a:endParaRPr lang="en-US" dirty="0"/>
          </a:p>
        </p:txBody>
      </p:sp>
      <p:sp>
        <p:nvSpPr>
          <p:cNvPr id="3" name="Content Placeholder 2"/>
          <p:cNvSpPr>
            <a:spLocks noGrp="1"/>
          </p:cNvSpPr>
          <p:nvPr>
            <p:ph idx="1"/>
          </p:nvPr>
        </p:nvSpPr>
        <p:spPr>
          <a:xfrm>
            <a:off x="838200" y="1239715"/>
            <a:ext cx="10515600" cy="4937248"/>
          </a:xfrm>
        </p:spPr>
        <p:txBody>
          <a:bodyPr>
            <a:normAutofit/>
          </a:bodyPr>
          <a:lstStyle/>
          <a:p>
            <a:r>
              <a:rPr lang="en-US" b="1" dirty="0"/>
              <a:t>21</a:t>
            </a:r>
          </a:p>
          <a:p>
            <a:r>
              <a:rPr lang="en-US" b="1" dirty="0" err="1">
                <a:hlinkClick r:id="rId2"/>
              </a:rPr>
              <a:t>Specialisti</a:t>
            </a:r>
            <a:r>
              <a:rPr lang="en-US" b="1" dirty="0">
                <a:hlinkClick r:id="rId2"/>
              </a:rPr>
              <a:t> in </a:t>
            </a:r>
            <a:r>
              <a:rPr lang="en-US" b="1" dirty="0" err="1">
                <a:hlinkClick r:id="rId2"/>
              </a:rPr>
              <a:t>domeniul</a:t>
            </a:r>
            <a:r>
              <a:rPr lang="en-US" b="1" dirty="0">
                <a:hlinkClick r:id="rId2"/>
              </a:rPr>
              <a:t> </a:t>
            </a:r>
            <a:r>
              <a:rPr lang="en-US" b="1" dirty="0" err="1">
                <a:hlinkClick r:id="rId2"/>
              </a:rPr>
              <a:t>stiintei</a:t>
            </a:r>
            <a:r>
              <a:rPr lang="en-US" b="1" dirty="0">
                <a:hlinkClick r:id="rId2"/>
              </a:rPr>
              <a:t> </a:t>
            </a:r>
            <a:r>
              <a:rPr lang="en-US" b="1" dirty="0" err="1">
                <a:hlinkClick r:id="rId2"/>
              </a:rPr>
              <a:t>si</a:t>
            </a:r>
            <a:r>
              <a:rPr lang="en-US" b="1" dirty="0">
                <a:hlinkClick r:id="rId2"/>
              </a:rPr>
              <a:t> </a:t>
            </a:r>
            <a:r>
              <a:rPr lang="en-US" b="1" dirty="0" err="1">
                <a:hlinkClick r:id="rId2"/>
              </a:rPr>
              <a:t>ingineriei</a:t>
            </a:r>
            <a:endParaRPr lang="en-US" b="1" dirty="0"/>
          </a:p>
          <a:p>
            <a:r>
              <a:rPr lang="en-US" b="1" dirty="0" err="1"/>
              <a:t>Nivelul</a:t>
            </a:r>
            <a:r>
              <a:rPr lang="en-US" b="1" dirty="0"/>
              <a:t> de </a:t>
            </a:r>
            <a:r>
              <a:rPr lang="en-US" b="1" dirty="0" err="1"/>
              <a:t>instruire</a:t>
            </a:r>
            <a:r>
              <a:rPr lang="en-US" b="1" dirty="0"/>
              <a:t>: 4 (</a:t>
            </a:r>
            <a:r>
              <a:rPr lang="en-US" b="1" dirty="0" err="1"/>
              <a:t>studii</a:t>
            </a:r>
            <a:r>
              <a:rPr lang="en-US" b="1" dirty="0"/>
              <a:t> </a:t>
            </a:r>
            <a:r>
              <a:rPr lang="en-US" b="1" dirty="0" err="1"/>
              <a:t>superioare</a:t>
            </a:r>
            <a:r>
              <a:rPr lang="en-US" b="1" dirty="0"/>
              <a:t>)</a:t>
            </a:r>
          </a:p>
          <a:p>
            <a:r>
              <a:rPr lang="en-US" dirty="0" err="1"/>
              <a:t>Specialistii</a:t>
            </a:r>
            <a:r>
              <a:rPr lang="en-US" dirty="0"/>
              <a:t> in </a:t>
            </a:r>
            <a:r>
              <a:rPr lang="en-US" dirty="0" err="1"/>
              <a:t>domeniul</a:t>
            </a:r>
            <a:r>
              <a:rPr lang="en-US" dirty="0"/>
              <a:t> </a:t>
            </a:r>
            <a:r>
              <a:rPr lang="en-US" dirty="0" err="1"/>
              <a:t>stiintei</a:t>
            </a:r>
            <a:r>
              <a:rPr lang="en-US" dirty="0"/>
              <a:t> </a:t>
            </a:r>
            <a:r>
              <a:rPr lang="en-US" dirty="0" err="1"/>
              <a:t>si</a:t>
            </a:r>
            <a:r>
              <a:rPr lang="en-US" dirty="0"/>
              <a:t> </a:t>
            </a:r>
            <a:r>
              <a:rPr lang="en-US" dirty="0" err="1"/>
              <a:t>ingineriei</a:t>
            </a:r>
            <a:r>
              <a:rPr lang="en-US" dirty="0"/>
              <a:t> </a:t>
            </a:r>
            <a:r>
              <a:rPr lang="en-US" dirty="0" err="1"/>
              <a:t>efectueaza</a:t>
            </a:r>
            <a:r>
              <a:rPr lang="en-US" dirty="0"/>
              <a:t> </a:t>
            </a:r>
            <a:r>
              <a:rPr lang="en-US" dirty="0" err="1"/>
              <a:t>cercetari</a:t>
            </a:r>
            <a:r>
              <a:rPr lang="en-US" dirty="0"/>
              <a:t>, </a:t>
            </a:r>
            <a:r>
              <a:rPr lang="en-US" dirty="0" err="1"/>
              <a:t>imbunatatesc</a:t>
            </a:r>
            <a:r>
              <a:rPr lang="en-US" dirty="0"/>
              <a:t> </a:t>
            </a:r>
            <a:r>
              <a:rPr lang="en-US" dirty="0" err="1"/>
              <a:t>sau</a:t>
            </a:r>
            <a:r>
              <a:rPr lang="en-US" dirty="0"/>
              <a:t> </a:t>
            </a:r>
            <a:r>
              <a:rPr lang="en-US" dirty="0" err="1"/>
              <a:t>dezvolta</a:t>
            </a:r>
            <a:r>
              <a:rPr lang="en-US" dirty="0"/>
              <a:t> </a:t>
            </a:r>
            <a:r>
              <a:rPr lang="en-US" dirty="0" err="1"/>
              <a:t>concepte</a:t>
            </a:r>
            <a:r>
              <a:rPr lang="en-US" dirty="0"/>
              <a:t>, </a:t>
            </a:r>
            <a:r>
              <a:rPr lang="en-US" dirty="0" err="1"/>
              <a:t>teorii</a:t>
            </a:r>
            <a:r>
              <a:rPr lang="en-US" dirty="0"/>
              <a:t> </a:t>
            </a:r>
            <a:r>
              <a:rPr lang="en-US" dirty="0" err="1"/>
              <a:t>si</a:t>
            </a:r>
            <a:r>
              <a:rPr lang="en-US" dirty="0"/>
              <a:t> </a:t>
            </a:r>
            <a:r>
              <a:rPr lang="en-US" dirty="0" err="1"/>
              <a:t>metode</a:t>
            </a:r>
            <a:r>
              <a:rPr lang="en-US" dirty="0"/>
              <a:t> </a:t>
            </a:r>
            <a:r>
              <a:rPr lang="en-US" dirty="0" err="1"/>
              <a:t>operationale</a:t>
            </a:r>
            <a:r>
              <a:rPr lang="en-US" dirty="0"/>
              <a:t> </a:t>
            </a:r>
            <a:r>
              <a:rPr lang="en-US" dirty="0" err="1"/>
              <a:t>ori</a:t>
            </a:r>
            <a:r>
              <a:rPr lang="en-US" dirty="0"/>
              <a:t> </a:t>
            </a:r>
            <a:r>
              <a:rPr lang="en-US" dirty="0" err="1"/>
              <a:t>aplica</a:t>
            </a:r>
            <a:r>
              <a:rPr lang="en-US" dirty="0"/>
              <a:t> </a:t>
            </a:r>
            <a:r>
              <a:rPr lang="en-US" dirty="0" err="1"/>
              <a:t>cunostinte</a:t>
            </a:r>
            <a:r>
              <a:rPr lang="en-US" dirty="0"/>
              <a:t> </a:t>
            </a:r>
            <a:r>
              <a:rPr lang="en-US" dirty="0" err="1"/>
              <a:t>stiintifice</a:t>
            </a:r>
            <a:r>
              <a:rPr lang="en-US" dirty="0"/>
              <a:t> </a:t>
            </a:r>
            <a:r>
              <a:rPr lang="en-US" dirty="0" err="1"/>
              <a:t>referitoare</a:t>
            </a:r>
            <a:r>
              <a:rPr lang="en-US" dirty="0"/>
              <a:t> la </a:t>
            </a:r>
            <a:r>
              <a:rPr lang="en-US" dirty="0" err="1"/>
              <a:t>domenii</a:t>
            </a:r>
            <a:r>
              <a:rPr lang="en-US" dirty="0"/>
              <a:t> </a:t>
            </a:r>
            <a:r>
              <a:rPr lang="en-US" dirty="0" err="1"/>
              <a:t>precum</a:t>
            </a:r>
            <a:r>
              <a:rPr lang="en-US" dirty="0"/>
              <a:t> </a:t>
            </a:r>
            <a:r>
              <a:rPr lang="en-US" dirty="0" err="1"/>
              <a:t>fizica</a:t>
            </a:r>
            <a:r>
              <a:rPr lang="en-US" dirty="0"/>
              <a:t>, </a:t>
            </a:r>
            <a:r>
              <a:rPr lang="en-US" dirty="0" err="1"/>
              <a:t>astronomie</a:t>
            </a:r>
            <a:r>
              <a:rPr lang="en-US" dirty="0"/>
              <a:t>, </a:t>
            </a:r>
            <a:r>
              <a:rPr lang="en-US" dirty="0" err="1"/>
              <a:t>meteorologie</a:t>
            </a:r>
            <a:r>
              <a:rPr lang="en-US" dirty="0"/>
              <a:t>, </a:t>
            </a:r>
            <a:r>
              <a:rPr lang="en-US" dirty="0" err="1"/>
              <a:t>chimie</a:t>
            </a:r>
            <a:r>
              <a:rPr lang="en-US" dirty="0"/>
              <a:t>, </a:t>
            </a:r>
            <a:r>
              <a:rPr lang="en-US" dirty="0" err="1"/>
              <a:t>geofizica</a:t>
            </a:r>
            <a:r>
              <a:rPr lang="en-US" dirty="0"/>
              <a:t>, </a:t>
            </a:r>
            <a:r>
              <a:rPr lang="en-US" dirty="0" err="1"/>
              <a:t>geologie</a:t>
            </a:r>
            <a:r>
              <a:rPr lang="en-US" dirty="0"/>
              <a:t>, </a:t>
            </a:r>
            <a:r>
              <a:rPr lang="en-US" dirty="0" err="1"/>
              <a:t>matematica</a:t>
            </a:r>
            <a:r>
              <a:rPr lang="en-US" dirty="0"/>
              <a:t>, </a:t>
            </a:r>
            <a:r>
              <a:rPr lang="en-US" dirty="0" err="1"/>
              <a:t>statistica</a:t>
            </a:r>
            <a:r>
              <a:rPr lang="en-US" dirty="0"/>
              <a:t>, </a:t>
            </a:r>
            <a:r>
              <a:rPr lang="en-US" dirty="0" err="1"/>
              <a:t>informatica</a:t>
            </a:r>
            <a:r>
              <a:rPr lang="en-US" dirty="0"/>
              <a:t>, </a:t>
            </a:r>
            <a:r>
              <a:rPr lang="en-US" dirty="0" err="1"/>
              <a:t>arhitectura</a:t>
            </a:r>
            <a:r>
              <a:rPr lang="en-US" dirty="0"/>
              <a:t>, </a:t>
            </a:r>
            <a:r>
              <a:rPr lang="en-US" dirty="0" err="1"/>
              <a:t>inginerie</a:t>
            </a:r>
            <a:r>
              <a:rPr lang="en-US" dirty="0"/>
              <a:t> </a:t>
            </a:r>
            <a:r>
              <a:rPr lang="en-US" dirty="0" err="1"/>
              <a:t>si</a:t>
            </a:r>
            <a:r>
              <a:rPr lang="en-US" dirty="0"/>
              <a:t> </a:t>
            </a:r>
            <a:r>
              <a:rPr lang="en-US" dirty="0" err="1"/>
              <a:t>tehnologie</a:t>
            </a:r>
            <a:r>
              <a:rPr lang="en-US" dirty="0"/>
              <a:t>.</a:t>
            </a:r>
          </a:p>
          <a:p>
            <a:r>
              <a:rPr lang="en-US" b="1" dirty="0" err="1"/>
              <a:t>Corespondenta</a:t>
            </a:r>
            <a:r>
              <a:rPr lang="en-US" b="1" dirty="0"/>
              <a:t> ISCO 08: </a:t>
            </a:r>
            <a:br>
              <a:rPr lang="en-US" b="1" dirty="0"/>
            </a:br>
            <a:r>
              <a:rPr lang="en-US" dirty="0"/>
              <a:t>21 - Science and engineering professionals</a:t>
            </a:r>
          </a:p>
          <a:p>
            <a:endParaRPr lang="en-US" dirty="0"/>
          </a:p>
        </p:txBody>
      </p:sp>
    </p:spTree>
    <p:extLst>
      <p:ext uri="{BB962C8B-B14F-4D97-AF65-F5344CB8AC3E}">
        <p14:creationId xmlns:p14="http://schemas.microsoft.com/office/powerpoint/2010/main" val="319380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fontScale="90000"/>
          </a:bodyPr>
          <a:lstStyle/>
          <a:p>
            <a:r>
              <a:rPr lang="en-US" dirty="0" smtClean="0"/>
              <a:t>COR </a:t>
            </a:r>
            <a:endParaRPr lang="en-US" dirty="0"/>
          </a:p>
        </p:txBody>
      </p:sp>
      <p:sp>
        <p:nvSpPr>
          <p:cNvPr id="3" name="Content Placeholder 2"/>
          <p:cNvSpPr>
            <a:spLocks noGrp="1"/>
          </p:cNvSpPr>
          <p:nvPr>
            <p:ph idx="1"/>
          </p:nvPr>
        </p:nvSpPr>
        <p:spPr>
          <a:xfrm>
            <a:off x="838200" y="1063869"/>
            <a:ext cx="10515600" cy="5113094"/>
          </a:xfrm>
        </p:spPr>
        <p:txBody>
          <a:bodyPr>
            <a:normAutofit/>
          </a:bodyPr>
          <a:lstStyle/>
          <a:p>
            <a:r>
              <a:rPr lang="en-US" b="1" dirty="0" smtClean="0"/>
              <a:t>213</a:t>
            </a:r>
            <a:endParaRPr lang="en-US" b="1" dirty="0"/>
          </a:p>
          <a:p>
            <a:r>
              <a:rPr lang="en-US" b="1" dirty="0" err="1">
                <a:hlinkClick r:id="rId2"/>
              </a:rPr>
              <a:t>Specialisti</a:t>
            </a:r>
            <a:r>
              <a:rPr lang="en-US" b="1" dirty="0">
                <a:hlinkClick r:id="rId2"/>
              </a:rPr>
              <a:t> in </a:t>
            </a:r>
            <a:r>
              <a:rPr lang="en-US" b="1" dirty="0" err="1">
                <a:hlinkClick r:id="rId2"/>
              </a:rPr>
              <a:t>stiintele</a:t>
            </a:r>
            <a:r>
              <a:rPr lang="en-US" b="1" dirty="0">
                <a:hlinkClick r:id="rId2"/>
              </a:rPr>
              <a:t> </a:t>
            </a:r>
            <a:r>
              <a:rPr lang="en-US" b="1" dirty="0" err="1">
                <a:hlinkClick r:id="rId2"/>
              </a:rPr>
              <a:t>vietii</a:t>
            </a:r>
            <a:endParaRPr lang="en-US" b="1" dirty="0"/>
          </a:p>
          <a:p>
            <a:r>
              <a:rPr lang="en-US" b="1" dirty="0" err="1"/>
              <a:t>Nivelul</a:t>
            </a:r>
            <a:r>
              <a:rPr lang="en-US" b="1" dirty="0"/>
              <a:t> de </a:t>
            </a:r>
            <a:r>
              <a:rPr lang="en-US" b="1" dirty="0" err="1"/>
              <a:t>instruire</a:t>
            </a:r>
            <a:r>
              <a:rPr lang="en-US" b="1" dirty="0"/>
              <a:t>: 4 (</a:t>
            </a:r>
            <a:r>
              <a:rPr lang="en-US" b="1" dirty="0" err="1"/>
              <a:t>studii</a:t>
            </a:r>
            <a:r>
              <a:rPr lang="en-US" b="1" dirty="0"/>
              <a:t> </a:t>
            </a:r>
            <a:r>
              <a:rPr lang="en-US" b="1" dirty="0" err="1"/>
              <a:t>superioare</a:t>
            </a:r>
            <a:r>
              <a:rPr lang="en-US" b="1" dirty="0"/>
              <a:t>)</a:t>
            </a:r>
          </a:p>
          <a:p>
            <a:r>
              <a:rPr lang="en-US" dirty="0" err="1"/>
              <a:t>Specialistii</a:t>
            </a:r>
            <a:r>
              <a:rPr lang="en-US" dirty="0"/>
              <a:t> in </a:t>
            </a:r>
            <a:r>
              <a:rPr lang="en-US" dirty="0" err="1"/>
              <a:t>stiintele</a:t>
            </a:r>
            <a:r>
              <a:rPr lang="en-US" dirty="0"/>
              <a:t> </a:t>
            </a:r>
            <a:r>
              <a:rPr lang="en-US" dirty="0" err="1"/>
              <a:t>vietii</a:t>
            </a:r>
            <a:r>
              <a:rPr lang="en-US" dirty="0"/>
              <a:t> </a:t>
            </a:r>
            <a:r>
              <a:rPr lang="en-US" dirty="0" err="1"/>
              <a:t>aplica</a:t>
            </a:r>
            <a:r>
              <a:rPr lang="en-US" dirty="0"/>
              <a:t> </a:t>
            </a:r>
            <a:r>
              <a:rPr lang="en-US" dirty="0" err="1"/>
              <a:t>cunostintele</a:t>
            </a:r>
            <a:r>
              <a:rPr lang="en-US" dirty="0"/>
              <a:t> </a:t>
            </a:r>
            <a:r>
              <a:rPr lang="en-US" dirty="0" err="1"/>
              <a:t>acumulate</a:t>
            </a:r>
            <a:r>
              <a:rPr lang="en-US" dirty="0"/>
              <a:t> din </a:t>
            </a:r>
            <a:r>
              <a:rPr lang="en-US" dirty="0" err="1"/>
              <a:t>cercetarea</a:t>
            </a:r>
            <a:r>
              <a:rPr lang="en-US" dirty="0"/>
              <a:t> </a:t>
            </a:r>
            <a:r>
              <a:rPr lang="en-US" dirty="0" err="1"/>
              <a:t>vietii</a:t>
            </a:r>
            <a:r>
              <a:rPr lang="en-US" dirty="0"/>
              <a:t> </a:t>
            </a:r>
            <a:r>
              <a:rPr lang="en-US" dirty="0" err="1"/>
              <a:t>oamenilor</a:t>
            </a:r>
            <a:r>
              <a:rPr lang="en-US" dirty="0"/>
              <a:t>, </a:t>
            </a:r>
            <a:r>
              <a:rPr lang="en-US" dirty="0" err="1"/>
              <a:t>animalelor</a:t>
            </a:r>
            <a:r>
              <a:rPr lang="en-US" dirty="0"/>
              <a:t> </a:t>
            </a:r>
            <a:r>
              <a:rPr lang="en-US" dirty="0" err="1"/>
              <a:t>si</a:t>
            </a:r>
            <a:r>
              <a:rPr lang="en-US" dirty="0"/>
              <a:t> </a:t>
            </a:r>
            <a:r>
              <a:rPr lang="en-US" dirty="0" err="1"/>
              <a:t>plantelor</a:t>
            </a:r>
            <a:r>
              <a:rPr lang="en-US" dirty="0"/>
              <a:t> </a:t>
            </a:r>
            <a:r>
              <a:rPr lang="en-US" dirty="0" err="1"/>
              <a:t>si</a:t>
            </a:r>
            <a:r>
              <a:rPr lang="en-US" dirty="0"/>
              <a:t> </a:t>
            </a:r>
            <a:r>
              <a:rPr lang="en-US" dirty="0" err="1"/>
              <a:t>interactiunilor</a:t>
            </a:r>
            <a:r>
              <a:rPr lang="en-US" dirty="0"/>
              <a:t> </a:t>
            </a:r>
            <a:r>
              <a:rPr lang="en-US" dirty="0" err="1"/>
              <a:t>lor</a:t>
            </a:r>
            <a:r>
              <a:rPr lang="en-US" dirty="0"/>
              <a:t> cu </a:t>
            </a:r>
            <a:r>
              <a:rPr lang="en-US" dirty="0" err="1"/>
              <a:t>fiecare</a:t>
            </a:r>
            <a:r>
              <a:rPr lang="en-US" dirty="0"/>
              <a:t> </a:t>
            </a:r>
            <a:r>
              <a:rPr lang="en-US" dirty="0" err="1"/>
              <a:t>si</a:t>
            </a:r>
            <a:r>
              <a:rPr lang="en-US" dirty="0"/>
              <a:t> cu </a:t>
            </a:r>
            <a:r>
              <a:rPr lang="en-US" dirty="0" err="1"/>
              <a:t>mediul</a:t>
            </a:r>
            <a:r>
              <a:rPr lang="en-US" dirty="0"/>
              <a:t> </a:t>
            </a:r>
            <a:r>
              <a:rPr lang="en-US" dirty="0" err="1"/>
              <a:t>inconjurator</a:t>
            </a:r>
            <a:r>
              <a:rPr lang="en-US" dirty="0"/>
              <a:t> </a:t>
            </a:r>
            <a:r>
              <a:rPr lang="en-US" dirty="0" err="1"/>
              <a:t>pentru</a:t>
            </a:r>
            <a:r>
              <a:rPr lang="en-US" dirty="0"/>
              <a:t> a </a:t>
            </a:r>
            <a:r>
              <a:rPr lang="en-US" dirty="0" err="1"/>
              <a:t>dezvolta</a:t>
            </a:r>
            <a:r>
              <a:rPr lang="en-US" dirty="0"/>
              <a:t> </a:t>
            </a:r>
            <a:r>
              <a:rPr lang="en-US" dirty="0" err="1"/>
              <a:t>noi</a:t>
            </a:r>
            <a:r>
              <a:rPr lang="en-US" dirty="0"/>
              <a:t> </a:t>
            </a:r>
            <a:r>
              <a:rPr lang="en-US" dirty="0" err="1"/>
              <a:t>cunostinte</a:t>
            </a:r>
            <a:r>
              <a:rPr lang="en-US" dirty="0"/>
              <a:t>, a </a:t>
            </a:r>
            <a:r>
              <a:rPr lang="en-US" dirty="0" err="1"/>
              <a:t>imbunatati</a:t>
            </a:r>
            <a:r>
              <a:rPr lang="en-US" dirty="0"/>
              <a:t> </a:t>
            </a:r>
            <a:r>
              <a:rPr lang="en-US" dirty="0" err="1"/>
              <a:t>productia</a:t>
            </a:r>
            <a:r>
              <a:rPr lang="en-US" dirty="0"/>
              <a:t> </a:t>
            </a:r>
            <a:r>
              <a:rPr lang="en-US" dirty="0" err="1"/>
              <a:t>agricola</a:t>
            </a:r>
            <a:r>
              <a:rPr lang="en-US" dirty="0"/>
              <a:t> </a:t>
            </a:r>
            <a:r>
              <a:rPr lang="en-US" dirty="0" err="1"/>
              <a:t>si</a:t>
            </a:r>
            <a:r>
              <a:rPr lang="en-US" dirty="0"/>
              <a:t> </a:t>
            </a:r>
            <a:r>
              <a:rPr lang="en-US" dirty="0" err="1"/>
              <a:t>forestiera</a:t>
            </a:r>
            <a:r>
              <a:rPr lang="en-US" dirty="0"/>
              <a:t> </a:t>
            </a:r>
            <a:r>
              <a:rPr lang="en-US" dirty="0" err="1"/>
              <a:t>si</a:t>
            </a:r>
            <a:r>
              <a:rPr lang="en-US" dirty="0"/>
              <a:t> a </a:t>
            </a:r>
            <a:r>
              <a:rPr lang="en-US" dirty="0" err="1"/>
              <a:t>rezolva</a:t>
            </a:r>
            <a:r>
              <a:rPr lang="en-US" dirty="0"/>
              <a:t> </a:t>
            </a:r>
            <a:r>
              <a:rPr lang="en-US" dirty="0" err="1"/>
              <a:t>problemele</a:t>
            </a:r>
            <a:r>
              <a:rPr lang="en-US" dirty="0"/>
              <a:t> </a:t>
            </a:r>
            <a:r>
              <a:rPr lang="en-US" dirty="0" err="1"/>
              <a:t>privind</a:t>
            </a:r>
            <a:r>
              <a:rPr lang="en-US" dirty="0"/>
              <a:t> </a:t>
            </a:r>
            <a:r>
              <a:rPr lang="en-US" dirty="0" err="1"/>
              <a:t>sanatatea</a:t>
            </a:r>
            <a:r>
              <a:rPr lang="en-US" dirty="0"/>
              <a:t> </a:t>
            </a:r>
            <a:r>
              <a:rPr lang="en-US" dirty="0" err="1"/>
              <a:t>umana</a:t>
            </a:r>
            <a:r>
              <a:rPr lang="en-US" dirty="0"/>
              <a:t> </a:t>
            </a:r>
            <a:r>
              <a:rPr lang="en-US" dirty="0" err="1"/>
              <a:t>si</a:t>
            </a:r>
            <a:r>
              <a:rPr lang="en-US" dirty="0"/>
              <a:t> </a:t>
            </a:r>
            <a:r>
              <a:rPr lang="en-US" dirty="0" err="1"/>
              <a:t>cele</a:t>
            </a:r>
            <a:r>
              <a:rPr lang="en-US" dirty="0"/>
              <a:t> ale </a:t>
            </a:r>
            <a:r>
              <a:rPr lang="en-US" dirty="0" err="1"/>
              <a:t>mediului</a:t>
            </a:r>
            <a:r>
              <a:rPr lang="en-US" dirty="0"/>
              <a:t> </a:t>
            </a:r>
            <a:r>
              <a:rPr lang="en-US" dirty="0" err="1"/>
              <a:t>inconjurator</a:t>
            </a:r>
            <a:r>
              <a:rPr lang="en-US" dirty="0"/>
              <a:t>.</a:t>
            </a:r>
          </a:p>
          <a:p>
            <a:r>
              <a:rPr lang="en-US" b="1" dirty="0" err="1"/>
              <a:t>Corespondenta</a:t>
            </a:r>
            <a:r>
              <a:rPr lang="en-US" b="1" dirty="0"/>
              <a:t> ISCO 08: </a:t>
            </a:r>
            <a:br>
              <a:rPr lang="en-US" b="1" dirty="0"/>
            </a:br>
            <a:r>
              <a:rPr lang="en-US" dirty="0"/>
              <a:t>213 - Life science professionals</a:t>
            </a:r>
          </a:p>
          <a:p>
            <a:endParaRPr lang="en-US" dirty="0"/>
          </a:p>
        </p:txBody>
      </p:sp>
    </p:spTree>
    <p:extLst>
      <p:ext uri="{BB962C8B-B14F-4D97-AF65-F5344CB8AC3E}">
        <p14:creationId xmlns:p14="http://schemas.microsoft.com/office/powerpoint/2010/main" val="73761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821"/>
          </a:xfrm>
        </p:spPr>
        <p:txBody>
          <a:bodyPr>
            <a:normAutofit fontScale="90000"/>
          </a:bodyPr>
          <a:lstStyle/>
          <a:p>
            <a:r>
              <a:rPr lang="en-US" dirty="0" smtClean="0"/>
              <a:t>COR </a:t>
            </a:r>
            <a:endParaRPr lang="en-US" dirty="0"/>
          </a:p>
        </p:txBody>
      </p:sp>
      <p:sp>
        <p:nvSpPr>
          <p:cNvPr id="3" name="Content Placeholder 2"/>
          <p:cNvSpPr>
            <a:spLocks noGrp="1"/>
          </p:cNvSpPr>
          <p:nvPr>
            <p:ph idx="1"/>
          </p:nvPr>
        </p:nvSpPr>
        <p:spPr>
          <a:xfrm>
            <a:off x="838200" y="1037492"/>
            <a:ext cx="10515600" cy="5139471"/>
          </a:xfrm>
        </p:spPr>
        <p:txBody>
          <a:bodyPr>
            <a:normAutofit lnSpcReduction="10000"/>
          </a:bodyPr>
          <a:lstStyle/>
          <a:p>
            <a:r>
              <a:rPr lang="en-US" b="1" dirty="0"/>
              <a:t>2132</a:t>
            </a:r>
          </a:p>
          <a:p>
            <a:r>
              <a:rPr lang="en-US" b="1" dirty="0" err="1">
                <a:hlinkClick r:id="rId2"/>
              </a:rPr>
              <a:t>Consultanti</a:t>
            </a:r>
            <a:r>
              <a:rPr lang="en-US" b="1" dirty="0">
                <a:hlinkClick r:id="rId2"/>
              </a:rPr>
              <a:t> in </a:t>
            </a:r>
            <a:r>
              <a:rPr lang="en-US" b="1" dirty="0" err="1">
                <a:hlinkClick r:id="rId2"/>
              </a:rPr>
              <a:t>agricultura</a:t>
            </a:r>
            <a:r>
              <a:rPr lang="en-US" b="1" dirty="0">
                <a:hlinkClick r:id="rId2"/>
              </a:rPr>
              <a:t>, </a:t>
            </a:r>
            <a:r>
              <a:rPr lang="en-US" b="1" dirty="0" err="1">
                <a:hlinkClick r:id="rId2"/>
              </a:rPr>
              <a:t>silvicultura</a:t>
            </a:r>
            <a:r>
              <a:rPr lang="en-US" b="1" dirty="0">
                <a:hlinkClick r:id="rId2"/>
              </a:rPr>
              <a:t> </a:t>
            </a:r>
            <a:r>
              <a:rPr lang="en-US" b="1" dirty="0" err="1">
                <a:hlinkClick r:id="rId2"/>
              </a:rPr>
              <a:t>si</a:t>
            </a:r>
            <a:r>
              <a:rPr lang="en-US" b="1" dirty="0">
                <a:hlinkClick r:id="rId2"/>
              </a:rPr>
              <a:t> </a:t>
            </a:r>
            <a:r>
              <a:rPr lang="en-US" b="1" dirty="0" err="1">
                <a:hlinkClick r:id="rId2"/>
              </a:rPr>
              <a:t>pescuit</a:t>
            </a:r>
            <a:endParaRPr lang="en-US" b="1" dirty="0"/>
          </a:p>
          <a:p>
            <a:r>
              <a:rPr lang="en-US" b="1" dirty="0" err="1"/>
              <a:t>Nivelul</a:t>
            </a:r>
            <a:r>
              <a:rPr lang="en-US" b="1" dirty="0"/>
              <a:t> de </a:t>
            </a:r>
            <a:r>
              <a:rPr lang="en-US" b="1" dirty="0" err="1"/>
              <a:t>instruire</a:t>
            </a:r>
            <a:r>
              <a:rPr lang="en-US" b="1" dirty="0"/>
              <a:t>: 4 (</a:t>
            </a:r>
            <a:r>
              <a:rPr lang="en-US" b="1" dirty="0" err="1"/>
              <a:t>studii</a:t>
            </a:r>
            <a:r>
              <a:rPr lang="en-US" b="1" dirty="0"/>
              <a:t> </a:t>
            </a:r>
            <a:r>
              <a:rPr lang="en-US" b="1" dirty="0" err="1"/>
              <a:t>superioare</a:t>
            </a:r>
            <a:r>
              <a:rPr lang="en-US" b="1" dirty="0"/>
              <a:t>)</a:t>
            </a:r>
          </a:p>
          <a:p>
            <a:r>
              <a:rPr lang="en-US" dirty="0" err="1"/>
              <a:t>Consultantii</a:t>
            </a:r>
            <a:r>
              <a:rPr lang="en-US" dirty="0"/>
              <a:t> in </a:t>
            </a:r>
            <a:r>
              <a:rPr lang="en-US" dirty="0" err="1"/>
              <a:t>agricultura</a:t>
            </a:r>
            <a:r>
              <a:rPr lang="en-US" dirty="0"/>
              <a:t>, </a:t>
            </a:r>
            <a:r>
              <a:rPr lang="en-US" dirty="0" err="1"/>
              <a:t>silvicultura</a:t>
            </a:r>
            <a:r>
              <a:rPr lang="en-US" dirty="0"/>
              <a:t> </a:t>
            </a:r>
            <a:r>
              <a:rPr lang="en-US" dirty="0" err="1"/>
              <a:t>si</a:t>
            </a:r>
            <a:r>
              <a:rPr lang="en-US" dirty="0"/>
              <a:t> </a:t>
            </a:r>
            <a:r>
              <a:rPr lang="en-US" dirty="0" err="1"/>
              <a:t>piscicultura</a:t>
            </a:r>
            <a:r>
              <a:rPr lang="en-US" dirty="0"/>
              <a:t> </a:t>
            </a:r>
            <a:r>
              <a:rPr lang="en-US" dirty="0" err="1"/>
              <a:t>studiaza</a:t>
            </a:r>
            <a:r>
              <a:rPr lang="en-US" dirty="0"/>
              <a:t> </a:t>
            </a:r>
            <a:r>
              <a:rPr lang="en-US" dirty="0" err="1"/>
              <a:t>si</a:t>
            </a:r>
            <a:r>
              <a:rPr lang="en-US" dirty="0"/>
              <a:t> </a:t>
            </a:r>
            <a:r>
              <a:rPr lang="en-US" dirty="0" err="1"/>
              <a:t>furnizeaza</a:t>
            </a:r>
            <a:r>
              <a:rPr lang="en-US" dirty="0"/>
              <a:t> </a:t>
            </a:r>
            <a:r>
              <a:rPr lang="en-US" dirty="0" err="1"/>
              <a:t>asistenta</a:t>
            </a:r>
            <a:r>
              <a:rPr lang="en-US" dirty="0"/>
              <a:t> </a:t>
            </a:r>
            <a:r>
              <a:rPr lang="en-US" dirty="0" err="1"/>
              <a:t>si</a:t>
            </a:r>
            <a:r>
              <a:rPr lang="en-US" dirty="0"/>
              <a:t> </a:t>
            </a:r>
            <a:r>
              <a:rPr lang="en-US" dirty="0" err="1"/>
              <a:t>consiliere</a:t>
            </a:r>
            <a:r>
              <a:rPr lang="en-US" dirty="0"/>
              <a:t> in </a:t>
            </a:r>
            <a:r>
              <a:rPr lang="en-US" dirty="0" err="1"/>
              <a:t>domeniul</a:t>
            </a:r>
            <a:r>
              <a:rPr lang="en-US" dirty="0"/>
              <a:t> </a:t>
            </a:r>
            <a:r>
              <a:rPr lang="en-US" dirty="0" err="1"/>
              <a:t>agricol</a:t>
            </a:r>
            <a:r>
              <a:rPr lang="en-US" dirty="0"/>
              <a:t>, </a:t>
            </a:r>
            <a:r>
              <a:rPr lang="en-US" dirty="0" err="1"/>
              <a:t>silvicultura</a:t>
            </a:r>
            <a:r>
              <a:rPr lang="en-US" dirty="0"/>
              <a:t> </a:t>
            </a:r>
            <a:r>
              <a:rPr lang="en-US" dirty="0" err="1"/>
              <a:t>si</a:t>
            </a:r>
            <a:r>
              <a:rPr lang="en-US" dirty="0"/>
              <a:t> </a:t>
            </a:r>
            <a:r>
              <a:rPr lang="en-US" dirty="0" err="1"/>
              <a:t>piscicultura</a:t>
            </a:r>
            <a:r>
              <a:rPr lang="en-US" dirty="0"/>
              <a:t>, </a:t>
            </a:r>
            <a:r>
              <a:rPr lang="en-US" dirty="0" err="1"/>
              <a:t>incluzand</a:t>
            </a:r>
            <a:r>
              <a:rPr lang="en-US" dirty="0"/>
              <a:t> </a:t>
            </a:r>
            <a:r>
              <a:rPr lang="en-US" dirty="0" err="1"/>
              <a:t>cultivarea</a:t>
            </a:r>
            <a:r>
              <a:rPr lang="en-US" dirty="0"/>
              <a:t>, </a:t>
            </a:r>
            <a:r>
              <a:rPr lang="en-US" dirty="0" err="1"/>
              <a:t>fertilizarea</a:t>
            </a:r>
            <a:r>
              <a:rPr lang="en-US" dirty="0"/>
              <a:t>, </a:t>
            </a:r>
            <a:r>
              <a:rPr lang="en-US" dirty="0" err="1"/>
              <a:t>recoltarea</a:t>
            </a:r>
            <a:r>
              <a:rPr lang="en-US" dirty="0"/>
              <a:t>, </a:t>
            </a:r>
            <a:r>
              <a:rPr lang="en-US" dirty="0" err="1"/>
              <a:t>eroziunea</a:t>
            </a:r>
            <a:r>
              <a:rPr lang="en-US" dirty="0"/>
              <a:t> </a:t>
            </a:r>
            <a:r>
              <a:rPr lang="en-US" dirty="0" err="1"/>
              <a:t>solului</a:t>
            </a:r>
            <a:r>
              <a:rPr lang="en-US" dirty="0"/>
              <a:t> </a:t>
            </a:r>
            <a:r>
              <a:rPr lang="en-US" dirty="0" err="1"/>
              <a:t>si</a:t>
            </a:r>
            <a:r>
              <a:rPr lang="en-US" dirty="0"/>
              <a:t> </a:t>
            </a:r>
            <a:r>
              <a:rPr lang="en-US" dirty="0" err="1"/>
              <a:t>compozitia</a:t>
            </a:r>
            <a:r>
              <a:rPr lang="en-US" dirty="0"/>
              <a:t> </a:t>
            </a:r>
            <a:r>
              <a:rPr lang="en-US" dirty="0" err="1"/>
              <a:t>acestuia</a:t>
            </a:r>
            <a:r>
              <a:rPr lang="en-US" dirty="0"/>
              <a:t>, </a:t>
            </a:r>
            <a:r>
              <a:rPr lang="en-US" dirty="0" err="1"/>
              <a:t>prevenirea</a:t>
            </a:r>
            <a:r>
              <a:rPr lang="en-US" dirty="0"/>
              <a:t> </a:t>
            </a:r>
            <a:r>
              <a:rPr lang="en-US" dirty="0" err="1"/>
              <a:t>bolilor</a:t>
            </a:r>
            <a:r>
              <a:rPr lang="en-US" dirty="0"/>
              <a:t>, </a:t>
            </a:r>
            <a:r>
              <a:rPr lang="en-US" dirty="0" err="1"/>
              <a:t>nutritie</a:t>
            </a:r>
            <a:r>
              <a:rPr lang="en-US" dirty="0"/>
              <a:t>, </a:t>
            </a:r>
            <a:r>
              <a:rPr lang="en-US" dirty="0" err="1"/>
              <a:t>rotatia</a:t>
            </a:r>
            <a:r>
              <a:rPr lang="en-US" dirty="0"/>
              <a:t> </a:t>
            </a:r>
            <a:r>
              <a:rPr lang="en-US" dirty="0" err="1"/>
              <a:t>culturilor</a:t>
            </a:r>
            <a:r>
              <a:rPr lang="en-US" dirty="0"/>
              <a:t> </a:t>
            </a:r>
            <a:r>
              <a:rPr lang="en-US" dirty="0" err="1"/>
              <a:t>si</a:t>
            </a:r>
            <a:r>
              <a:rPr lang="en-US" dirty="0"/>
              <a:t> marketing. </a:t>
            </a:r>
            <a:r>
              <a:rPr lang="en-US" dirty="0" err="1"/>
              <a:t>Acestia</a:t>
            </a:r>
            <a:r>
              <a:rPr lang="en-US" dirty="0"/>
              <a:t> </a:t>
            </a:r>
            <a:r>
              <a:rPr lang="en-US" dirty="0" err="1"/>
              <a:t>dezvolta</a:t>
            </a:r>
            <a:r>
              <a:rPr lang="en-US" dirty="0"/>
              <a:t> </a:t>
            </a:r>
            <a:r>
              <a:rPr lang="en-US" dirty="0" err="1"/>
              <a:t>tehnici</a:t>
            </a:r>
            <a:r>
              <a:rPr lang="en-US" dirty="0"/>
              <a:t> </a:t>
            </a:r>
            <a:r>
              <a:rPr lang="en-US" dirty="0" err="1"/>
              <a:t>pentru</a:t>
            </a:r>
            <a:r>
              <a:rPr lang="en-US" dirty="0"/>
              <a:t> </a:t>
            </a:r>
            <a:r>
              <a:rPr lang="en-US" dirty="0" err="1"/>
              <a:t>cresterea</a:t>
            </a:r>
            <a:r>
              <a:rPr lang="en-US" dirty="0"/>
              <a:t> </a:t>
            </a:r>
            <a:r>
              <a:rPr lang="en-US" dirty="0" err="1"/>
              <a:t>productivitatii</a:t>
            </a:r>
            <a:r>
              <a:rPr lang="en-US" dirty="0"/>
              <a:t>, </a:t>
            </a:r>
            <a:r>
              <a:rPr lang="en-US" dirty="0" err="1"/>
              <a:t>studiaza</a:t>
            </a:r>
            <a:r>
              <a:rPr lang="en-US" dirty="0"/>
              <a:t> </a:t>
            </a:r>
            <a:r>
              <a:rPr lang="en-US" dirty="0" err="1"/>
              <a:t>si</a:t>
            </a:r>
            <a:r>
              <a:rPr lang="en-US" dirty="0"/>
              <a:t> </a:t>
            </a:r>
            <a:r>
              <a:rPr lang="en-US" dirty="0" err="1"/>
              <a:t>dezvolta</a:t>
            </a:r>
            <a:r>
              <a:rPr lang="en-US" dirty="0"/>
              <a:t> </a:t>
            </a:r>
            <a:r>
              <a:rPr lang="en-US" dirty="0" err="1"/>
              <a:t>planuri</a:t>
            </a:r>
            <a:r>
              <a:rPr lang="en-US" dirty="0"/>
              <a:t> </a:t>
            </a:r>
            <a:r>
              <a:rPr lang="en-US" dirty="0" err="1"/>
              <a:t>si</a:t>
            </a:r>
            <a:r>
              <a:rPr lang="en-US" dirty="0"/>
              <a:t> </a:t>
            </a:r>
            <a:r>
              <a:rPr lang="en-US" dirty="0" err="1"/>
              <a:t>politici</a:t>
            </a:r>
            <a:r>
              <a:rPr lang="en-US" dirty="0"/>
              <a:t> </a:t>
            </a:r>
            <a:r>
              <a:rPr lang="en-US" dirty="0" err="1"/>
              <a:t>pentru</a:t>
            </a:r>
            <a:r>
              <a:rPr lang="en-US" dirty="0"/>
              <a:t> </a:t>
            </a:r>
            <a:r>
              <a:rPr lang="en-US" dirty="0" err="1"/>
              <a:t>administrarea</a:t>
            </a:r>
            <a:r>
              <a:rPr lang="en-US" dirty="0"/>
              <a:t> </a:t>
            </a:r>
            <a:r>
              <a:rPr lang="en-US" dirty="0" err="1"/>
              <a:t>terenului</a:t>
            </a:r>
            <a:r>
              <a:rPr lang="en-US" dirty="0"/>
              <a:t> </a:t>
            </a:r>
            <a:r>
              <a:rPr lang="en-US" dirty="0" err="1"/>
              <a:t>si</a:t>
            </a:r>
            <a:r>
              <a:rPr lang="en-US" dirty="0"/>
              <a:t> a </a:t>
            </a:r>
            <a:r>
              <a:rPr lang="en-US" dirty="0" err="1"/>
              <a:t>pescuitului</a:t>
            </a:r>
            <a:r>
              <a:rPr lang="en-US" dirty="0"/>
              <a:t>.</a:t>
            </a:r>
          </a:p>
          <a:p>
            <a:r>
              <a:rPr lang="en-US" b="1" dirty="0" err="1"/>
              <a:t>Corespondenta</a:t>
            </a:r>
            <a:r>
              <a:rPr lang="en-US" b="1" dirty="0"/>
              <a:t> ISCO 08: </a:t>
            </a:r>
            <a:br>
              <a:rPr lang="en-US" b="1" dirty="0"/>
            </a:br>
            <a:r>
              <a:rPr lang="en-US" dirty="0"/>
              <a:t>2132 - Farming, forestry and fisheries advisers</a:t>
            </a:r>
          </a:p>
          <a:p>
            <a:endParaRPr lang="en-US" dirty="0"/>
          </a:p>
        </p:txBody>
      </p:sp>
    </p:spTree>
    <p:extLst>
      <p:ext uri="{BB962C8B-B14F-4D97-AF65-F5344CB8AC3E}">
        <p14:creationId xmlns:p14="http://schemas.microsoft.com/office/powerpoint/2010/main" val="169772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6860"/>
          </a:xfrm>
        </p:spPr>
        <p:txBody>
          <a:bodyPr>
            <a:normAutofit fontScale="90000"/>
          </a:bodyPr>
          <a:lstStyle/>
          <a:p>
            <a:r>
              <a:rPr lang="en-US" dirty="0" smtClean="0"/>
              <a:t>COR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248352"/>
              </p:ext>
            </p:extLst>
          </p:nvPr>
        </p:nvGraphicFramePr>
        <p:xfrm>
          <a:off x="838200" y="844550"/>
          <a:ext cx="10515600" cy="588156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136480307"/>
                    </a:ext>
                  </a:extLst>
                </a:gridCol>
                <a:gridCol w="5257800">
                  <a:extLst>
                    <a:ext uri="{9D8B030D-6E8A-4147-A177-3AD203B41FA5}">
                      <a16:colId xmlns:a16="http://schemas.microsoft.com/office/drawing/2014/main" val="2689943452"/>
                    </a:ext>
                  </a:extLst>
                </a:gridCol>
              </a:tblGrid>
              <a:tr h="5881565">
                <a:tc>
                  <a:txBody>
                    <a:bodyPr/>
                    <a:lstStyle/>
                    <a:p>
                      <a:r>
                        <a:rPr lang="en-US" sz="1100" b="1" i="0" kern="1200" dirty="0" smtClean="0">
                          <a:solidFill>
                            <a:schemeClr val="lt1"/>
                          </a:solidFill>
                          <a:effectLst/>
                          <a:latin typeface="+mn-lt"/>
                          <a:ea typeface="+mn-ea"/>
                          <a:cs typeface="+mn-cs"/>
                        </a:rPr>
                        <a:t>213203</a:t>
                      </a:r>
                    </a:p>
                    <a:p>
                      <a:r>
                        <a:rPr lang="en-US" sz="1100" b="1" i="0" u="none" strike="noStrike" kern="1200" dirty="0" smtClean="0">
                          <a:solidFill>
                            <a:schemeClr val="lt1"/>
                          </a:solidFill>
                          <a:effectLst/>
                          <a:latin typeface="+mn-lt"/>
                          <a:ea typeface="+mn-ea"/>
                          <a:cs typeface="+mn-cs"/>
                          <a:hlinkClick r:id="rId2"/>
                        </a:rPr>
                        <a:t>Inspector de </a:t>
                      </a:r>
                      <a:r>
                        <a:rPr lang="en-US" sz="1100" b="1" i="0" u="none" strike="noStrike" kern="1200" dirty="0" err="1" smtClean="0">
                          <a:solidFill>
                            <a:schemeClr val="lt1"/>
                          </a:solidFill>
                          <a:effectLst/>
                          <a:latin typeface="+mn-lt"/>
                          <a:ea typeface="+mn-ea"/>
                          <a:cs typeface="+mn-cs"/>
                          <a:hlinkClick r:id="rId2"/>
                        </a:rPr>
                        <a:t>specialitate</a:t>
                      </a:r>
                      <a:r>
                        <a:rPr lang="en-US" sz="1100" b="1" i="0" u="none" strike="noStrike" kern="1200" dirty="0" smtClean="0">
                          <a:solidFill>
                            <a:schemeClr val="lt1"/>
                          </a:solidFill>
                          <a:effectLst/>
                          <a:latin typeface="+mn-lt"/>
                          <a:ea typeface="+mn-ea"/>
                          <a:cs typeface="+mn-cs"/>
                          <a:hlinkClick r:id="rId2"/>
                        </a:rPr>
                        <a:t> </a:t>
                      </a:r>
                      <a:r>
                        <a:rPr lang="en-US" sz="1100" b="1" i="0" u="none" strike="noStrike" kern="1200" dirty="0" err="1" smtClean="0">
                          <a:solidFill>
                            <a:schemeClr val="lt1"/>
                          </a:solidFill>
                          <a:effectLst/>
                          <a:latin typeface="+mn-lt"/>
                          <a:ea typeface="+mn-ea"/>
                          <a:cs typeface="+mn-cs"/>
                          <a:hlinkClick r:id="rId2"/>
                        </a:rPr>
                        <a:t>inginer</a:t>
                      </a:r>
                      <a:r>
                        <a:rPr lang="en-US" sz="1100" b="1" i="0" u="none" strike="noStrike" kern="1200" dirty="0" smtClean="0">
                          <a:solidFill>
                            <a:schemeClr val="lt1"/>
                          </a:solidFill>
                          <a:effectLst/>
                          <a:latin typeface="+mn-lt"/>
                          <a:ea typeface="+mn-ea"/>
                          <a:cs typeface="+mn-cs"/>
                          <a:hlinkClick r:id="rId2"/>
                        </a:rPr>
                        <a:t> </a:t>
                      </a:r>
                      <a:r>
                        <a:rPr lang="en-US" sz="1100" b="1" i="0" u="none" strike="noStrike" kern="1200" dirty="0" err="1" smtClean="0">
                          <a:solidFill>
                            <a:schemeClr val="lt1"/>
                          </a:solidFill>
                          <a:effectLst/>
                          <a:latin typeface="+mn-lt"/>
                          <a:ea typeface="+mn-ea"/>
                          <a:cs typeface="+mn-cs"/>
                          <a:hlinkClick r:id="rId2"/>
                        </a:rPr>
                        <a:t>agronom</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213204</a:t>
                      </a:r>
                    </a:p>
                    <a:p>
                      <a:r>
                        <a:rPr lang="en-US" sz="1100" b="1" i="0" u="none" strike="noStrike" kern="1200" dirty="0" smtClean="0">
                          <a:solidFill>
                            <a:schemeClr val="lt1"/>
                          </a:solidFill>
                          <a:effectLst/>
                          <a:latin typeface="+mn-lt"/>
                          <a:ea typeface="+mn-ea"/>
                          <a:cs typeface="+mn-cs"/>
                          <a:hlinkClick r:id="rId3"/>
                        </a:rPr>
                        <a:t>Referent de </a:t>
                      </a:r>
                      <a:r>
                        <a:rPr lang="en-US" sz="1100" b="1" i="0" u="none" strike="noStrike" kern="1200" dirty="0" err="1" smtClean="0">
                          <a:solidFill>
                            <a:schemeClr val="lt1"/>
                          </a:solidFill>
                          <a:effectLst/>
                          <a:latin typeface="+mn-lt"/>
                          <a:ea typeface="+mn-ea"/>
                          <a:cs typeface="+mn-cs"/>
                          <a:hlinkClick r:id="rId3"/>
                        </a:rPr>
                        <a:t>specialitate</a:t>
                      </a:r>
                      <a:r>
                        <a:rPr lang="en-US" sz="1100" b="1" i="0" u="none" strike="noStrike" kern="1200" dirty="0" smtClean="0">
                          <a:solidFill>
                            <a:schemeClr val="lt1"/>
                          </a:solidFill>
                          <a:effectLst/>
                          <a:latin typeface="+mn-lt"/>
                          <a:ea typeface="+mn-ea"/>
                          <a:cs typeface="+mn-cs"/>
                          <a:hlinkClick r:id="rId3"/>
                        </a:rPr>
                        <a:t> </a:t>
                      </a:r>
                      <a:r>
                        <a:rPr lang="en-US" sz="1100" b="1" i="0" u="none" strike="noStrike" kern="1200" dirty="0" err="1" smtClean="0">
                          <a:solidFill>
                            <a:schemeClr val="lt1"/>
                          </a:solidFill>
                          <a:effectLst/>
                          <a:latin typeface="+mn-lt"/>
                          <a:ea typeface="+mn-ea"/>
                          <a:cs typeface="+mn-cs"/>
                          <a:hlinkClick r:id="rId3"/>
                        </a:rPr>
                        <a:t>inginer</a:t>
                      </a:r>
                      <a:r>
                        <a:rPr lang="en-US" sz="1100" b="1" i="0" u="none" strike="noStrike" kern="1200" dirty="0" smtClean="0">
                          <a:solidFill>
                            <a:schemeClr val="lt1"/>
                          </a:solidFill>
                          <a:effectLst/>
                          <a:latin typeface="+mn-lt"/>
                          <a:ea typeface="+mn-ea"/>
                          <a:cs typeface="+mn-cs"/>
                          <a:hlinkClick r:id="rId3"/>
                        </a:rPr>
                        <a:t> </a:t>
                      </a:r>
                      <a:r>
                        <a:rPr lang="en-US" sz="1100" b="1" i="0" u="none" strike="noStrike" kern="1200" dirty="0" err="1" smtClean="0">
                          <a:solidFill>
                            <a:schemeClr val="lt1"/>
                          </a:solidFill>
                          <a:effectLst/>
                          <a:latin typeface="+mn-lt"/>
                          <a:ea typeface="+mn-ea"/>
                          <a:cs typeface="+mn-cs"/>
                          <a:hlinkClick r:id="rId3"/>
                        </a:rPr>
                        <a:t>agronom</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213205</a:t>
                      </a:r>
                    </a:p>
                    <a:p>
                      <a:r>
                        <a:rPr lang="en-US" sz="1100" b="1" i="0" u="none" strike="noStrike" kern="1200" dirty="0" err="1" smtClean="0">
                          <a:solidFill>
                            <a:schemeClr val="lt1"/>
                          </a:solidFill>
                          <a:effectLst/>
                          <a:latin typeface="+mn-lt"/>
                          <a:ea typeface="+mn-ea"/>
                          <a:cs typeface="+mn-cs"/>
                          <a:hlinkClick r:id="rId4"/>
                        </a:rPr>
                        <a:t>Consilier</a:t>
                      </a:r>
                      <a:r>
                        <a:rPr lang="en-US" sz="1100" b="1" i="0" u="none" strike="noStrike" kern="1200" dirty="0" smtClean="0">
                          <a:solidFill>
                            <a:schemeClr val="lt1"/>
                          </a:solidFill>
                          <a:effectLst/>
                          <a:latin typeface="+mn-lt"/>
                          <a:ea typeface="+mn-ea"/>
                          <a:cs typeface="+mn-cs"/>
                          <a:hlinkClick r:id="rId4"/>
                        </a:rPr>
                        <a:t> </a:t>
                      </a:r>
                      <a:r>
                        <a:rPr lang="en-US" sz="1100" b="1" i="0" u="none" strike="noStrike" kern="1200" dirty="0" err="1" smtClean="0">
                          <a:solidFill>
                            <a:schemeClr val="lt1"/>
                          </a:solidFill>
                          <a:effectLst/>
                          <a:latin typeface="+mn-lt"/>
                          <a:ea typeface="+mn-ea"/>
                          <a:cs typeface="+mn-cs"/>
                          <a:hlinkClick r:id="rId4"/>
                        </a:rPr>
                        <a:t>inginer</a:t>
                      </a:r>
                      <a:r>
                        <a:rPr lang="en-US" sz="1100" b="1" i="0" u="none" strike="noStrike" kern="1200" dirty="0" smtClean="0">
                          <a:solidFill>
                            <a:schemeClr val="lt1"/>
                          </a:solidFill>
                          <a:effectLst/>
                          <a:latin typeface="+mn-lt"/>
                          <a:ea typeface="+mn-ea"/>
                          <a:cs typeface="+mn-cs"/>
                          <a:hlinkClick r:id="rId4"/>
                        </a:rPr>
                        <a:t> </a:t>
                      </a:r>
                      <a:r>
                        <a:rPr lang="en-US" sz="1100" b="1" i="0" u="none" strike="noStrike" kern="1200" dirty="0" err="1" smtClean="0">
                          <a:solidFill>
                            <a:schemeClr val="lt1"/>
                          </a:solidFill>
                          <a:effectLst/>
                          <a:latin typeface="+mn-lt"/>
                          <a:ea typeface="+mn-ea"/>
                          <a:cs typeface="+mn-cs"/>
                          <a:hlinkClick r:id="rId4"/>
                        </a:rPr>
                        <a:t>horticol</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213206</a:t>
                      </a:r>
                    </a:p>
                    <a:p>
                      <a:r>
                        <a:rPr lang="en-US" sz="1100" b="1" i="0" u="none" strike="noStrike" kern="1200" dirty="0" smtClean="0">
                          <a:solidFill>
                            <a:schemeClr val="lt1"/>
                          </a:solidFill>
                          <a:effectLst/>
                          <a:latin typeface="+mn-lt"/>
                          <a:ea typeface="+mn-ea"/>
                          <a:cs typeface="+mn-cs"/>
                          <a:hlinkClick r:id="rId5"/>
                        </a:rPr>
                        <a:t>Expert </a:t>
                      </a:r>
                      <a:r>
                        <a:rPr lang="en-US" sz="1100" b="1" i="0" u="none" strike="noStrike" kern="1200" dirty="0" err="1" smtClean="0">
                          <a:solidFill>
                            <a:schemeClr val="lt1"/>
                          </a:solidFill>
                          <a:effectLst/>
                          <a:latin typeface="+mn-lt"/>
                          <a:ea typeface="+mn-ea"/>
                          <a:cs typeface="+mn-cs"/>
                          <a:hlinkClick r:id="rId5"/>
                        </a:rPr>
                        <a:t>inginer</a:t>
                      </a:r>
                      <a:r>
                        <a:rPr lang="en-US" sz="1100" b="1" i="0" u="none" strike="noStrike" kern="1200" dirty="0" smtClean="0">
                          <a:solidFill>
                            <a:schemeClr val="lt1"/>
                          </a:solidFill>
                          <a:effectLst/>
                          <a:latin typeface="+mn-lt"/>
                          <a:ea typeface="+mn-ea"/>
                          <a:cs typeface="+mn-cs"/>
                          <a:hlinkClick r:id="rId5"/>
                        </a:rPr>
                        <a:t> </a:t>
                      </a:r>
                      <a:r>
                        <a:rPr lang="en-US" sz="1100" b="1" i="0" u="none" strike="noStrike" kern="1200" dirty="0" err="1" smtClean="0">
                          <a:solidFill>
                            <a:schemeClr val="lt1"/>
                          </a:solidFill>
                          <a:effectLst/>
                          <a:latin typeface="+mn-lt"/>
                          <a:ea typeface="+mn-ea"/>
                          <a:cs typeface="+mn-cs"/>
                          <a:hlinkClick r:id="rId5"/>
                        </a:rPr>
                        <a:t>horticol</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213207</a:t>
                      </a:r>
                    </a:p>
                    <a:p>
                      <a:r>
                        <a:rPr lang="en-US" sz="1100" b="1" i="0" u="none" strike="noStrike" kern="1200" dirty="0" smtClean="0">
                          <a:solidFill>
                            <a:schemeClr val="lt1"/>
                          </a:solidFill>
                          <a:effectLst/>
                          <a:latin typeface="+mn-lt"/>
                          <a:ea typeface="+mn-ea"/>
                          <a:cs typeface="+mn-cs"/>
                          <a:hlinkClick r:id="rId6"/>
                        </a:rPr>
                        <a:t>Inspector de </a:t>
                      </a:r>
                      <a:r>
                        <a:rPr lang="en-US" sz="1100" b="1" i="0" u="none" strike="noStrike" kern="1200" dirty="0" err="1" smtClean="0">
                          <a:solidFill>
                            <a:schemeClr val="lt1"/>
                          </a:solidFill>
                          <a:effectLst/>
                          <a:latin typeface="+mn-lt"/>
                          <a:ea typeface="+mn-ea"/>
                          <a:cs typeface="+mn-cs"/>
                          <a:hlinkClick r:id="rId6"/>
                        </a:rPr>
                        <a:t>specialitate</a:t>
                      </a:r>
                      <a:r>
                        <a:rPr lang="en-US" sz="1100" b="1" i="0" u="none" strike="noStrike" kern="1200" dirty="0" smtClean="0">
                          <a:solidFill>
                            <a:schemeClr val="lt1"/>
                          </a:solidFill>
                          <a:effectLst/>
                          <a:latin typeface="+mn-lt"/>
                          <a:ea typeface="+mn-ea"/>
                          <a:cs typeface="+mn-cs"/>
                          <a:hlinkClick r:id="rId6"/>
                        </a:rPr>
                        <a:t> </a:t>
                      </a:r>
                      <a:r>
                        <a:rPr lang="en-US" sz="1100" b="1" i="0" u="none" strike="noStrike" kern="1200" dirty="0" err="1" smtClean="0">
                          <a:solidFill>
                            <a:schemeClr val="lt1"/>
                          </a:solidFill>
                          <a:effectLst/>
                          <a:latin typeface="+mn-lt"/>
                          <a:ea typeface="+mn-ea"/>
                          <a:cs typeface="+mn-cs"/>
                          <a:hlinkClick r:id="rId6"/>
                        </a:rPr>
                        <a:t>inginer</a:t>
                      </a:r>
                      <a:r>
                        <a:rPr lang="en-US" sz="1100" b="1" i="0" u="none" strike="noStrike" kern="1200" dirty="0" smtClean="0">
                          <a:solidFill>
                            <a:schemeClr val="lt1"/>
                          </a:solidFill>
                          <a:effectLst/>
                          <a:latin typeface="+mn-lt"/>
                          <a:ea typeface="+mn-ea"/>
                          <a:cs typeface="+mn-cs"/>
                          <a:hlinkClick r:id="rId6"/>
                        </a:rPr>
                        <a:t> </a:t>
                      </a:r>
                      <a:r>
                        <a:rPr lang="en-US" sz="1100" b="1" i="0" u="none" strike="noStrike" kern="1200" dirty="0" err="1" smtClean="0">
                          <a:solidFill>
                            <a:schemeClr val="lt1"/>
                          </a:solidFill>
                          <a:effectLst/>
                          <a:latin typeface="+mn-lt"/>
                          <a:ea typeface="+mn-ea"/>
                          <a:cs typeface="+mn-cs"/>
                          <a:hlinkClick r:id="rId6"/>
                        </a:rPr>
                        <a:t>horticol</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213208</a:t>
                      </a:r>
                    </a:p>
                    <a:p>
                      <a:r>
                        <a:rPr lang="en-US" sz="1100" b="1" i="0" u="none" strike="noStrike" kern="1200" dirty="0" smtClean="0">
                          <a:solidFill>
                            <a:schemeClr val="lt1"/>
                          </a:solidFill>
                          <a:effectLst/>
                          <a:latin typeface="+mn-lt"/>
                          <a:ea typeface="+mn-ea"/>
                          <a:cs typeface="+mn-cs"/>
                          <a:hlinkClick r:id="rId7"/>
                        </a:rPr>
                        <a:t>Referent de </a:t>
                      </a:r>
                      <a:r>
                        <a:rPr lang="en-US" sz="1100" b="1" i="0" u="none" strike="noStrike" kern="1200" dirty="0" err="1" smtClean="0">
                          <a:solidFill>
                            <a:schemeClr val="lt1"/>
                          </a:solidFill>
                          <a:effectLst/>
                          <a:latin typeface="+mn-lt"/>
                          <a:ea typeface="+mn-ea"/>
                          <a:cs typeface="+mn-cs"/>
                          <a:hlinkClick r:id="rId7"/>
                        </a:rPr>
                        <a:t>specialitate</a:t>
                      </a:r>
                      <a:r>
                        <a:rPr lang="en-US" sz="1100" b="1" i="0" u="none" strike="noStrike" kern="1200" dirty="0" smtClean="0">
                          <a:solidFill>
                            <a:schemeClr val="lt1"/>
                          </a:solidFill>
                          <a:effectLst/>
                          <a:latin typeface="+mn-lt"/>
                          <a:ea typeface="+mn-ea"/>
                          <a:cs typeface="+mn-cs"/>
                          <a:hlinkClick r:id="rId7"/>
                        </a:rPr>
                        <a:t> </a:t>
                      </a:r>
                      <a:r>
                        <a:rPr lang="en-US" sz="1100" b="1" i="0" u="none" strike="noStrike" kern="1200" dirty="0" err="1" smtClean="0">
                          <a:solidFill>
                            <a:schemeClr val="lt1"/>
                          </a:solidFill>
                          <a:effectLst/>
                          <a:latin typeface="+mn-lt"/>
                          <a:ea typeface="+mn-ea"/>
                          <a:cs typeface="+mn-cs"/>
                          <a:hlinkClick r:id="rId7"/>
                        </a:rPr>
                        <a:t>inginer</a:t>
                      </a:r>
                      <a:r>
                        <a:rPr lang="en-US" sz="1100" b="1" i="0" u="none" strike="noStrike" kern="1200" dirty="0" smtClean="0">
                          <a:solidFill>
                            <a:schemeClr val="lt1"/>
                          </a:solidFill>
                          <a:effectLst/>
                          <a:latin typeface="+mn-lt"/>
                          <a:ea typeface="+mn-ea"/>
                          <a:cs typeface="+mn-cs"/>
                          <a:hlinkClick r:id="rId7"/>
                        </a:rPr>
                        <a:t> </a:t>
                      </a:r>
                      <a:r>
                        <a:rPr lang="en-US" sz="1100" b="1" i="0" u="none" strike="noStrike" kern="1200" dirty="0" err="1" smtClean="0">
                          <a:solidFill>
                            <a:schemeClr val="lt1"/>
                          </a:solidFill>
                          <a:effectLst/>
                          <a:latin typeface="+mn-lt"/>
                          <a:ea typeface="+mn-ea"/>
                          <a:cs typeface="+mn-cs"/>
                          <a:hlinkClick r:id="rId7"/>
                        </a:rPr>
                        <a:t>horticol</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213209</a:t>
                      </a:r>
                    </a:p>
                    <a:p>
                      <a:r>
                        <a:rPr lang="en-US" sz="1100" b="1" i="0" u="none" strike="noStrike" kern="1200" dirty="0" err="1" smtClean="0">
                          <a:solidFill>
                            <a:schemeClr val="lt1"/>
                          </a:solidFill>
                          <a:effectLst/>
                          <a:latin typeface="+mn-lt"/>
                          <a:ea typeface="+mn-ea"/>
                          <a:cs typeface="+mn-cs"/>
                          <a:hlinkClick r:id="rId8"/>
                        </a:rPr>
                        <a:t>Consilier</a:t>
                      </a:r>
                      <a:r>
                        <a:rPr lang="en-US" sz="1100" b="1" i="0" u="none" strike="noStrike" kern="1200" dirty="0" smtClean="0">
                          <a:solidFill>
                            <a:schemeClr val="lt1"/>
                          </a:solidFill>
                          <a:effectLst/>
                          <a:latin typeface="+mn-lt"/>
                          <a:ea typeface="+mn-ea"/>
                          <a:cs typeface="+mn-cs"/>
                          <a:hlinkClick r:id="rId8"/>
                        </a:rPr>
                        <a:t> </a:t>
                      </a:r>
                      <a:r>
                        <a:rPr lang="en-US" sz="1100" b="1" i="0" u="none" strike="noStrike" kern="1200" dirty="0" err="1" smtClean="0">
                          <a:solidFill>
                            <a:schemeClr val="lt1"/>
                          </a:solidFill>
                          <a:effectLst/>
                          <a:latin typeface="+mn-lt"/>
                          <a:ea typeface="+mn-ea"/>
                          <a:cs typeface="+mn-cs"/>
                          <a:hlinkClick r:id="rId8"/>
                        </a:rPr>
                        <a:t>inginer</a:t>
                      </a:r>
                      <a:r>
                        <a:rPr lang="en-US" sz="1100" b="1" i="0" u="none" strike="noStrike" kern="1200" dirty="0" smtClean="0">
                          <a:solidFill>
                            <a:schemeClr val="lt1"/>
                          </a:solidFill>
                          <a:effectLst/>
                          <a:latin typeface="+mn-lt"/>
                          <a:ea typeface="+mn-ea"/>
                          <a:cs typeface="+mn-cs"/>
                          <a:hlinkClick r:id="rId8"/>
                        </a:rPr>
                        <a:t> </a:t>
                      </a:r>
                      <a:r>
                        <a:rPr lang="en-US" sz="1100" b="1" i="0" u="none" strike="noStrike" kern="1200" dirty="0" err="1" smtClean="0">
                          <a:solidFill>
                            <a:schemeClr val="lt1"/>
                          </a:solidFill>
                          <a:effectLst/>
                          <a:latin typeface="+mn-lt"/>
                          <a:ea typeface="+mn-ea"/>
                          <a:cs typeface="+mn-cs"/>
                          <a:hlinkClick r:id="rId8"/>
                        </a:rPr>
                        <a:t>zootehnist</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213210</a:t>
                      </a:r>
                    </a:p>
                    <a:p>
                      <a:r>
                        <a:rPr lang="en-US" sz="1100" b="1" i="0" u="none" strike="noStrike" kern="1200" dirty="0" smtClean="0">
                          <a:solidFill>
                            <a:schemeClr val="lt1"/>
                          </a:solidFill>
                          <a:effectLst/>
                          <a:latin typeface="+mn-lt"/>
                          <a:ea typeface="+mn-ea"/>
                          <a:cs typeface="+mn-cs"/>
                          <a:hlinkClick r:id="rId9"/>
                        </a:rPr>
                        <a:t>Expert </a:t>
                      </a:r>
                      <a:r>
                        <a:rPr lang="en-US" sz="1100" b="1" i="0" u="none" strike="noStrike" kern="1200" dirty="0" err="1" smtClean="0">
                          <a:solidFill>
                            <a:schemeClr val="lt1"/>
                          </a:solidFill>
                          <a:effectLst/>
                          <a:latin typeface="+mn-lt"/>
                          <a:ea typeface="+mn-ea"/>
                          <a:cs typeface="+mn-cs"/>
                          <a:hlinkClick r:id="rId9"/>
                        </a:rPr>
                        <a:t>inginer</a:t>
                      </a:r>
                      <a:r>
                        <a:rPr lang="en-US" sz="1100" b="1" i="0" u="none" strike="noStrike" kern="1200" dirty="0" smtClean="0">
                          <a:solidFill>
                            <a:schemeClr val="lt1"/>
                          </a:solidFill>
                          <a:effectLst/>
                          <a:latin typeface="+mn-lt"/>
                          <a:ea typeface="+mn-ea"/>
                          <a:cs typeface="+mn-cs"/>
                          <a:hlinkClick r:id="rId9"/>
                        </a:rPr>
                        <a:t> </a:t>
                      </a:r>
                      <a:r>
                        <a:rPr lang="en-US" sz="1100" b="1" i="0" u="none" strike="noStrike" kern="1200" dirty="0" err="1" smtClean="0">
                          <a:solidFill>
                            <a:schemeClr val="lt1"/>
                          </a:solidFill>
                          <a:effectLst/>
                          <a:latin typeface="+mn-lt"/>
                          <a:ea typeface="+mn-ea"/>
                          <a:cs typeface="+mn-cs"/>
                          <a:hlinkClick r:id="rId9"/>
                        </a:rPr>
                        <a:t>zootehnist</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213211</a:t>
                      </a:r>
                    </a:p>
                    <a:p>
                      <a:r>
                        <a:rPr lang="en-US" sz="1100" b="1" i="0" u="none" strike="noStrike" kern="1200" dirty="0" smtClean="0">
                          <a:solidFill>
                            <a:schemeClr val="lt1"/>
                          </a:solidFill>
                          <a:effectLst/>
                          <a:latin typeface="+mn-lt"/>
                          <a:ea typeface="+mn-ea"/>
                          <a:cs typeface="+mn-cs"/>
                          <a:hlinkClick r:id="rId10"/>
                        </a:rPr>
                        <a:t>Inspector de </a:t>
                      </a:r>
                      <a:r>
                        <a:rPr lang="en-US" sz="1100" b="1" i="0" u="none" strike="noStrike" kern="1200" dirty="0" err="1" smtClean="0">
                          <a:solidFill>
                            <a:schemeClr val="lt1"/>
                          </a:solidFill>
                          <a:effectLst/>
                          <a:latin typeface="+mn-lt"/>
                          <a:ea typeface="+mn-ea"/>
                          <a:cs typeface="+mn-cs"/>
                          <a:hlinkClick r:id="rId10"/>
                        </a:rPr>
                        <a:t>specialitate</a:t>
                      </a:r>
                      <a:r>
                        <a:rPr lang="en-US" sz="1100" b="1" i="0" u="none" strike="noStrike" kern="1200" dirty="0" smtClean="0">
                          <a:solidFill>
                            <a:schemeClr val="lt1"/>
                          </a:solidFill>
                          <a:effectLst/>
                          <a:latin typeface="+mn-lt"/>
                          <a:ea typeface="+mn-ea"/>
                          <a:cs typeface="+mn-cs"/>
                          <a:hlinkClick r:id="rId10"/>
                        </a:rPr>
                        <a:t> </a:t>
                      </a:r>
                      <a:r>
                        <a:rPr lang="en-US" sz="1100" b="1" i="0" u="none" strike="noStrike" kern="1200" dirty="0" err="1" smtClean="0">
                          <a:solidFill>
                            <a:schemeClr val="lt1"/>
                          </a:solidFill>
                          <a:effectLst/>
                          <a:latin typeface="+mn-lt"/>
                          <a:ea typeface="+mn-ea"/>
                          <a:cs typeface="+mn-cs"/>
                          <a:hlinkClick r:id="rId10"/>
                        </a:rPr>
                        <a:t>inginer</a:t>
                      </a:r>
                      <a:r>
                        <a:rPr lang="en-US" sz="1100" b="1" i="0" u="none" strike="noStrike" kern="1200" dirty="0" smtClean="0">
                          <a:solidFill>
                            <a:schemeClr val="lt1"/>
                          </a:solidFill>
                          <a:effectLst/>
                          <a:latin typeface="+mn-lt"/>
                          <a:ea typeface="+mn-ea"/>
                          <a:cs typeface="+mn-cs"/>
                          <a:hlinkClick r:id="rId10"/>
                        </a:rPr>
                        <a:t> </a:t>
                      </a:r>
                      <a:r>
                        <a:rPr lang="en-US" sz="1100" b="1" i="0" u="none" strike="noStrike" kern="1200" dirty="0" err="1" smtClean="0">
                          <a:solidFill>
                            <a:schemeClr val="lt1"/>
                          </a:solidFill>
                          <a:effectLst/>
                          <a:latin typeface="+mn-lt"/>
                          <a:ea typeface="+mn-ea"/>
                          <a:cs typeface="+mn-cs"/>
                          <a:hlinkClick r:id="rId10"/>
                        </a:rPr>
                        <a:t>zootehnist</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100" b="1" i="0" kern="1200" dirty="0" smtClean="0">
                          <a:solidFill>
                            <a:schemeClr val="lt1"/>
                          </a:solidFill>
                          <a:effectLst/>
                          <a:latin typeface="+mn-lt"/>
                          <a:ea typeface="+mn-ea"/>
                          <a:cs typeface="+mn-cs"/>
                        </a:rPr>
                        <a:t> 213212</a:t>
                      </a:r>
                    </a:p>
                    <a:p>
                      <a:r>
                        <a:rPr lang="en-US" sz="1100" b="1" i="0" u="none" strike="noStrike" kern="1200" dirty="0" smtClean="0">
                          <a:solidFill>
                            <a:schemeClr val="lt1"/>
                          </a:solidFill>
                          <a:effectLst/>
                          <a:latin typeface="+mn-lt"/>
                          <a:ea typeface="+mn-ea"/>
                          <a:cs typeface="+mn-cs"/>
                          <a:hlinkClick r:id="rId11"/>
                        </a:rPr>
                        <a:t>Referent de </a:t>
                      </a:r>
                      <a:r>
                        <a:rPr lang="en-US" sz="1100" b="1" i="0" u="none" strike="noStrike" kern="1200" dirty="0" err="1" smtClean="0">
                          <a:solidFill>
                            <a:schemeClr val="lt1"/>
                          </a:solidFill>
                          <a:effectLst/>
                          <a:latin typeface="+mn-lt"/>
                          <a:ea typeface="+mn-ea"/>
                          <a:cs typeface="+mn-cs"/>
                          <a:hlinkClick r:id="rId11"/>
                        </a:rPr>
                        <a:t>specialitate</a:t>
                      </a:r>
                      <a:r>
                        <a:rPr lang="en-US" sz="1100" b="1" i="0" u="none" strike="noStrike" kern="1200" dirty="0" smtClean="0">
                          <a:solidFill>
                            <a:schemeClr val="lt1"/>
                          </a:solidFill>
                          <a:effectLst/>
                          <a:latin typeface="+mn-lt"/>
                          <a:ea typeface="+mn-ea"/>
                          <a:cs typeface="+mn-cs"/>
                          <a:hlinkClick r:id="rId11"/>
                        </a:rPr>
                        <a:t> </a:t>
                      </a:r>
                      <a:r>
                        <a:rPr lang="en-US" sz="1100" b="1" i="0" u="none" strike="noStrike" kern="1200" dirty="0" err="1" smtClean="0">
                          <a:solidFill>
                            <a:schemeClr val="lt1"/>
                          </a:solidFill>
                          <a:effectLst/>
                          <a:latin typeface="+mn-lt"/>
                          <a:ea typeface="+mn-ea"/>
                          <a:cs typeface="+mn-cs"/>
                          <a:hlinkClick r:id="rId11"/>
                        </a:rPr>
                        <a:t>inginer</a:t>
                      </a:r>
                      <a:r>
                        <a:rPr lang="en-US" sz="1100" b="1" i="0" u="none" strike="noStrike" kern="1200" dirty="0" smtClean="0">
                          <a:solidFill>
                            <a:schemeClr val="lt1"/>
                          </a:solidFill>
                          <a:effectLst/>
                          <a:latin typeface="+mn-lt"/>
                          <a:ea typeface="+mn-ea"/>
                          <a:cs typeface="+mn-cs"/>
                          <a:hlinkClick r:id="rId11"/>
                        </a:rPr>
                        <a:t> </a:t>
                      </a:r>
                      <a:r>
                        <a:rPr lang="en-US" sz="1100" b="1" i="0" u="none" strike="noStrike" kern="1200" dirty="0" err="1" smtClean="0">
                          <a:solidFill>
                            <a:schemeClr val="lt1"/>
                          </a:solidFill>
                          <a:effectLst/>
                          <a:latin typeface="+mn-lt"/>
                          <a:ea typeface="+mn-ea"/>
                          <a:cs typeface="+mn-cs"/>
                          <a:hlinkClick r:id="rId11"/>
                        </a:rPr>
                        <a:t>zootehnist</a:t>
                      </a:r>
                      <a:endParaRPr lang="en-US" sz="1100" b="1" i="0" kern="1200" dirty="0" smtClean="0">
                        <a:solidFill>
                          <a:schemeClr val="lt1"/>
                        </a:solidFill>
                        <a:effectLst/>
                        <a:latin typeface="+mn-lt"/>
                        <a:ea typeface="+mn-ea"/>
                        <a:cs typeface="+mn-cs"/>
                      </a:endParaRPr>
                    </a:p>
                    <a:p>
                      <a:r>
                        <a:rPr lang="en-US" sz="1100" b="0" i="0" kern="1200" dirty="0" err="1" smtClean="0">
                          <a:solidFill>
                            <a:schemeClr val="lt1"/>
                          </a:solidFill>
                          <a:effectLst/>
                          <a:latin typeface="+mn-lt"/>
                          <a:ea typeface="+mn-ea"/>
                          <a:cs typeface="+mn-cs"/>
                        </a:rPr>
                        <a:t>Nivelul</a:t>
                      </a:r>
                      <a:r>
                        <a:rPr lang="en-US" sz="1100" b="0" i="0" kern="1200" dirty="0" smtClean="0">
                          <a:solidFill>
                            <a:schemeClr val="lt1"/>
                          </a:solidFill>
                          <a:effectLst/>
                          <a:latin typeface="+mn-lt"/>
                          <a:ea typeface="+mn-ea"/>
                          <a:cs typeface="+mn-cs"/>
                        </a:rPr>
                        <a:t> de </a:t>
                      </a:r>
                      <a:r>
                        <a:rPr lang="en-US" sz="1100" b="0" i="0" kern="1200" dirty="0" err="1" smtClean="0">
                          <a:solidFill>
                            <a:schemeClr val="lt1"/>
                          </a:solidFill>
                          <a:effectLst/>
                          <a:latin typeface="+mn-lt"/>
                          <a:ea typeface="+mn-ea"/>
                          <a:cs typeface="+mn-cs"/>
                        </a:rPr>
                        <a:t>instruire</a:t>
                      </a:r>
                      <a:r>
                        <a:rPr lang="en-US" sz="1100" b="0" i="0" kern="1200" dirty="0" smtClean="0">
                          <a:solidFill>
                            <a:schemeClr val="lt1"/>
                          </a:solidFill>
                          <a:effectLst/>
                          <a:latin typeface="+mn-lt"/>
                          <a:ea typeface="+mn-ea"/>
                          <a:cs typeface="+mn-cs"/>
                        </a:rPr>
                        <a:t>: 4 (</a:t>
                      </a:r>
                      <a:r>
                        <a:rPr lang="en-US" sz="1100" b="0" i="0" kern="1200" dirty="0" err="1" smtClean="0">
                          <a:solidFill>
                            <a:schemeClr val="lt1"/>
                          </a:solidFill>
                          <a:effectLst/>
                          <a:latin typeface="+mn-lt"/>
                          <a:ea typeface="+mn-ea"/>
                          <a:cs typeface="+mn-cs"/>
                        </a:rPr>
                        <a:t>studii</a:t>
                      </a:r>
                      <a:r>
                        <a:rPr lang="en-US" sz="1100" b="0" i="0" kern="1200" dirty="0" smtClean="0">
                          <a:solidFill>
                            <a:schemeClr val="lt1"/>
                          </a:solidFill>
                          <a:effectLst/>
                          <a:latin typeface="+mn-lt"/>
                          <a:ea typeface="+mn-ea"/>
                          <a:cs typeface="+mn-cs"/>
                        </a:rPr>
                        <a:t> </a:t>
                      </a:r>
                      <a:r>
                        <a:rPr lang="en-US" sz="1100" b="0" i="0" kern="1200" dirty="0" err="1" smtClean="0">
                          <a:solidFill>
                            <a:schemeClr val="lt1"/>
                          </a:solidFill>
                          <a:effectLst/>
                          <a:latin typeface="+mn-lt"/>
                          <a:ea typeface="+mn-ea"/>
                          <a:cs typeface="+mn-cs"/>
                        </a:rPr>
                        <a:t>superioare</a:t>
                      </a:r>
                      <a:r>
                        <a:rPr lang="en-US" sz="1100" b="0" i="0" kern="1200" dirty="0" smtClean="0">
                          <a:solidFill>
                            <a:schemeClr val="lt1"/>
                          </a:solidFill>
                          <a:effectLst/>
                          <a:latin typeface="+mn-lt"/>
                          <a:ea typeface="+mn-ea"/>
                          <a:cs typeface="+mn-cs"/>
                        </a:rPr>
                        <a:t>)</a:t>
                      </a:r>
                    </a:p>
                    <a:p>
                      <a:r>
                        <a:rPr lang="en-US" sz="1400" b="1" i="0" kern="1200" dirty="0" smtClean="0">
                          <a:solidFill>
                            <a:schemeClr val="lt1"/>
                          </a:solidFill>
                          <a:effectLst/>
                          <a:latin typeface="+mn-lt"/>
                          <a:ea typeface="+mn-ea"/>
                          <a:cs typeface="+mn-cs"/>
                        </a:rPr>
                        <a:t> </a:t>
                      </a:r>
                      <a:endParaRPr lang="en-US" sz="1400" b="0" i="0" kern="1200" dirty="0" smtClean="0">
                        <a:solidFill>
                          <a:schemeClr val="lt1"/>
                        </a:solidFill>
                        <a:effectLst/>
                        <a:latin typeface="+mn-lt"/>
                        <a:ea typeface="+mn-ea"/>
                        <a:cs typeface="+mn-cs"/>
                      </a:endParaRPr>
                    </a:p>
                    <a:p>
                      <a:r>
                        <a:rPr lang="en-US" sz="1400" b="1" i="0" kern="1200" dirty="0" smtClean="0">
                          <a:solidFill>
                            <a:schemeClr val="lt1"/>
                          </a:solidFill>
                          <a:effectLst/>
                          <a:latin typeface="+mn-lt"/>
                          <a:ea typeface="+mn-ea"/>
                          <a:cs typeface="+mn-cs"/>
                        </a:rPr>
                        <a:t> </a:t>
                      </a:r>
                      <a:endParaRPr lang="en-US" sz="1400" dirty="0"/>
                    </a:p>
                  </a:txBody>
                  <a:tcPr/>
                </a:tc>
                <a:tc>
                  <a:txBody>
                    <a:bodyPr/>
                    <a:lstStyle/>
                    <a:p>
                      <a:r>
                        <a:rPr lang="en-US" sz="1200" b="1" i="0" kern="1200" dirty="0" smtClean="0">
                          <a:solidFill>
                            <a:schemeClr val="lt1"/>
                          </a:solidFill>
                          <a:effectLst/>
                          <a:latin typeface="+mn-lt"/>
                          <a:ea typeface="+mn-ea"/>
                          <a:cs typeface="+mn-cs"/>
                        </a:rPr>
                        <a:t>213213</a:t>
                      </a:r>
                    </a:p>
                    <a:p>
                      <a:r>
                        <a:rPr lang="en-US" sz="1200" b="1" i="0" u="none" strike="noStrike" kern="1200" dirty="0" err="1" smtClean="0">
                          <a:solidFill>
                            <a:schemeClr val="lt1"/>
                          </a:solidFill>
                          <a:effectLst/>
                          <a:latin typeface="+mn-lt"/>
                          <a:ea typeface="+mn-ea"/>
                          <a:cs typeface="+mn-cs"/>
                          <a:hlinkClick r:id="rId12"/>
                        </a:rPr>
                        <a:t>Subinginer</a:t>
                      </a:r>
                      <a:r>
                        <a:rPr lang="en-US" sz="1200" b="1" i="0" u="none" strike="noStrike" kern="1200" dirty="0" smtClean="0">
                          <a:solidFill>
                            <a:schemeClr val="lt1"/>
                          </a:solidFill>
                          <a:effectLst/>
                          <a:latin typeface="+mn-lt"/>
                          <a:ea typeface="+mn-ea"/>
                          <a:cs typeface="+mn-cs"/>
                          <a:hlinkClick r:id="rId12"/>
                        </a:rPr>
                        <a:t> </a:t>
                      </a:r>
                      <a:r>
                        <a:rPr lang="en-US" sz="1200" b="1" i="0" u="none" strike="noStrike" kern="1200" dirty="0" err="1" smtClean="0">
                          <a:solidFill>
                            <a:schemeClr val="lt1"/>
                          </a:solidFill>
                          <a:effectLst/>
                          <a:latin typeface="+mn-lt"/>
                          <a:ea typeface="+mn-ea"/>
                          <a:cs typeface="+mn-cs"/>
                          <a:hlinkClick r:id="rId12"/>
                        </a:rPr>
                        <a:t>agronom</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213214</a:t>
                      </a:r>
                    </a:p>
                    <a:p>
                      <a:r>
                        <a:rPr lang="en-US" sz="1200" b="1" i="0" u="none" strike="noStrike" kern="1200" dirty="0" err="1" smtClean="0">
                          <a:solidFill>
                            <a:schemeClr val="lt1"/>
                          </a:solidFill>
                          <a:effectLst/>
                          <a:latin typeface="+mn-lt"/>
                          <a:ea typeface="+mn-ea"/>
                          <a:cs typeface="+mn-cs"/>
                          <a:hlinkClick r:id="rId13"/>
                        </a:rPr>
                        <a:t>Subinginer</a:t>
                      </a:r>
                      <a:r>
                        <a:rPr lang="en-US" sz="1200" b="1" i="0" u="none" strike="noStrike" kern="1200" dirty="0" smtClean="0">
                          <a:solidFill>
                            <a:schemeClr val="lt1"/>
                          </a:solidFill>
                          <a:effectLst/>
                          <a:latin typeface="+mn-lt"/>
                          <a:ea typeface="+mn-ea"/>
                          <a:cs typeface="+mn-cs"/>
                          <a:hlinkClick r:id="rId13"/>
                        </a:rPr>
                        <a:t> </a:t>
                      </a:r>
                      <a:r>
                        <a:rPr lang="en-US" sz="1200" b="1" i="0" u="none" strike="noStrike" kern="1200" dirty="0" err="1" smtClean="0">
                          <a:solidFill>
                            <a:schemeClr val="lt1"/>
                          </a:solidFill>
                          <a:effectLst/>
                          <a:latin typeface="+mn-lt"/>
                          <a:ea typeface="+mn-ea"/>
                          <a:cs typeface="+mn-cs"/>
                          <a:hlinkClick r:id="rId13"/>
                        </a:rPr>
                        <a:t>zootehnist</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213215</a:t>
                      </a:r>
                    </a:p>
                    <a:p>
                      <a:r>
                        <a:rPr lang="en-US" sz="1200" b="1" i="0" u="none" strike="noStrike" kern="1200" dirty="0" err="1" smtClean="0">
                          <a:solidFill>
                            <a:schemeClr val="lt1"/>
                          </a:solidFill>
                          <a:effectLst/>
                          <a:latin typeface="+mn-lt"/>
                          <a:ea typeface="+mn-ea"/>
                          <a:cs typeface="+mn-cs"/>
                          <a:hlinkClick r:id="rId14"/>
                        </a:rPr>
                        <a:t>Inginer</a:t>
                      </a:r>
                      <a:r>
                        <a:rPr lang="en-US" sz="1200" b="1" i="0" u="none" strike="noStrike" kern="1200" dirty="0" smtClean="0">
                          <a:solidFill>
                            <a:schemeClr val="lt1"/>
                          </a:solidFill>
                          <a:effectLst/>
                          <a:latin typeface="+mn-lt"/>
                          <a:ea typeface="+mn-ea"/>
                          <a:cs typeface="+mn-cs"/>
                          <a:hlinkClick r:id="rId14"/>
                        </a:rPr>
                        <a:t> </a:t>
                      </a:r>
                      <a:r>
                        <a:rPr lang="en-US" sz="1200" b="1" i="0" u="none" strike="noStrike" kern="1200" dirty="0" err="1" smtClean="0">
                          <a:solidFill>
                            <a:schemeClr val="lt1"/>
                          </a:solidFill>
                          <a:effectLst/>
                          <a:latin typeface="+mn-lt"/>
                          <a:ea typeface="+mn-ea"/>
                          <a:cs typeface="+mn-cs"/>
                          <a:hlinkClick r:id="rId14"/>
                        </a:rPr>
                        <a:t>tehnolog</a:t>
                      </a:r>
                      <a:r>
                        <a:rPr lang="en-US" sz="1200" b="1" i="0" u="none" strike="noStrike" kern="1200" dirty="0" smtClean="0">
                          <a:solidFill>
                            <a:schemeClr val="lt1"/>
                          </a:solidFill>
                          <a:effectLst/>
                          <a:latin typeface="+mn-lt"/>
                          <a:ea typeface="+mn-ea"/>
                          <a:cs typeface="+mn-cs"/>
                          <a:hlinkClick r:id="rId14"/>
                        </a:rPr>
                        <a:t> in </a:t>
                      </a:r>
                      <a:r>
                        <a:rPr lang="en-US" sz="1200" b="1" i="0" u="none" strike="noStrike" kern="1200" dirty="0" err="1" smtClean="0">
                          <a:solidFill>
                            <a:schemeClr val="lt1"/>
                          </a:solidFill>
                          <a:effectLst/>
                          <a:latin typeface="+mn-lt"/>
                          <a:ea typeface="+mn-ea"/>
                          <a:cs typeface="+mn-cs"/>
                          <a:hlinkClick r:id="rId14"/>
                        </a:rPr>
                        <a:t>zootehnie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213216</a:t>
                      </a:r>
                    </a:p>
                    <a:p>
                      <a:r>
                        <a:rPr lang="en-US" sz="1200" b="1" i="0" u="none" strike="noStrike" kern="1200" dirty="0" err="1" smtClean="0">
                          <a:solidFill>
                            <a:schemeClr val="lt1"/>
                          </a:solidFill>
                          <a:effectLst/>
                          <a:latin typeface="+mn-lt"/>
                          <a:ea typeface="+mn-ea"/>
                          <a:cs typeface="+mn-cs"/>
                          <a:hlinkClick r:id="rId15"/>
                        </a:rPr>
                        <a:t>Proiectant</a:t>
                      </a:r>
                      <a:r>
                        <a:rPr lang="en-US" sz="1200" b="1" i="0" u="none" strike="noStrike" kern="1200" dirty="0" smtClean="0">
                          <a:solidFill>
                            <a:schemeClr val="lt1"/>
                          </a:solidFill>
                          <a:effectLst/>
                          <a:latin typeface="+mn-lt"/>
                          <a:ea typeface="+mn-ea"/>
                          <a:cs typeface="+mn-cs"/>
                          <a:hlinkClick r:id="rId15"/>
                        </a:rPr>
                        <a:t> </a:t>
                      </a:r>
                      <a:r>
                        <a:rPr lang="en-US" sz="1200" b="1" i="0" u="none" strike="noStrike" kern="1200" dirty="0" err="1" smtClean="0">
                          <a:solidFill>
                            <a:schemeClr val="lt1"/>
                          </a:solidFill>
                          <a:effectLst/>
                          <a:latin typeface="+mn-lt"/>
                          <a:ea typeface="+mn-ea"/>
                          <a:cs typeface="+mn-cs"/>
                          <a:hlinkClick r:id="rId15"/>
                        </a:rPr>
                        <a:t>inginer</a:t>
                      </a:r>
                      <a:r>
                        <a:rPr lang="en-US" sz="1200" b="1" i="0" u="none" strike="noStrike" kern="1200" dirty="0" smtClean="0">
                          <a:solidFill>
                            <a:schemeClr val="lt1"/>
                          </a:solidFill>
                          <a:effectLst/>
                          <a:latin typeface="+mn-lt"/>
                          <a:ea typeface="+mn-ea"/>
                          <a:cs typeface="+mn-cs"/>
                          <a:hlinkClick r:id="rId15"/>
                        </a:rPr>
                        <a:t> in </a:t>
                      </a:r>
                      <a:r>
                        <a:rPr lang="en-US" sz="1200" b="1" i="0" u="none" strike="noStrike" kern="1200" dirty="0" err="1" smtClean="0">
                          <a:solidFill>
                            <a:schemeClr val="lt1"/>
                          </a:solidFill>
                          <a:effectLst/>
                          <a:latin typeface="+mn-lt"/>
                          <a:ea typeface="+mn-ea"/>
                          <a:cs typeface="+mn-cs"/>
                          <a:hlinkClick r:id="rId15"/>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213217</a:t>
                      </a:r>
                    </a:p>
                    <a:p>
                      <a:r>
                        <a:rPr lang="en-US" sz="1200" b="1" i="0" u="none" strike="noStrike" kern="1200" dirty="0" err="1" smtClean="0">
                          <a:solidFill>
                            <a:schemeClr val="lt1"/>
                          </a:solidFill>
                          <a:effectLst/>
                          <a:latin typeface="+mn-lt"/>
                          <a:ea typeface="+mn-ea"/>
                          <a:cs typeface="+mn-cs"/>
                          <a:hlinkClick r:id="rId16"/>
                        </a:rPr>
                        <a:t>Proiectant</a:t>
                      </a:r>
                      <a:r>
                        <a:rPr lang="en-US" sz="1200" b="1" i="0" u="none" strike="noStrike" kern="1200" dirty="0" smtClean="0">
                          <a:solidFill>
                            <a:schemeClr val="lt1"/>
                          </a:solidFill>
                          <a:effectLst/>
                          <a:latin typeface="+mn-lt"/>
                          <a:ea typeface="+mn-ea"/>
                          <a:cs typeface="+mn-cs"/>
                          <a:hlinkClick r:id="rId16"/>
                        </a:rPr>
                        <a:t> </a:t>
                      </a:r>
                      <a:r>
                        <a:rPr lang="en-US" sz="1200" b="1" i="0" u="none" strike="noStrike" kern="1200" dirty="0" err="1" smtClean="0">
                          <a:solidFill>
                            <a:schemeClr val="lt1"/>
                          </a:solidFill>
                          <a:effectLst/>
                          <a:latin typeface="+mn-lt"/>
                          <a:ea typeface="+mn-ea"/>
                          <a:cs typeface="+mn-cs"/>
                          <a:hlinkClick r:id="rId16"/>
                        </a:rPr>
                        <a:t>inginer</a:t>
                      </a:r>
                      <a:r>
                        <a:rPr lang="en-US" sz="1200" b="1" i="0" u="none" strike="noStrike" kern="1200" dirty="0" smtClean="0">
                          <a:solidFill>
                            <a:schemeClr val="lt1"/>
                          </a:solidFill>
                          <a:effectLst/>
                          <a:latin typeface="+mn-lt"/>
                          <a:ea typeface="+mn-ea"/>
                          <a:cs typeface="+mn-cs"/>
                          <a:hlinkClick r:id="rId16"/>
                        </a:rPr>
                        <a:t> in </a:t>
                      </a:r>
                      <a:r>
                        <a:rPr lang="en-US" sz="1200" b="1" i="0" u="none" strike="noStrike" kern="1200" dirty="0" err="1" smtClean="0">
                          <a:solidFill>
                            <a:schemeClr val="lt1"/>
                          </a:solidFill>
                          <a:effectLst/>
                          <a:latin typeface="+mn-lt"/>
                          <a:ea typeface="+mn-ea"/>
                          <a:cs typeface="+mn-cs"/>
                          <a:hlinkClick r:id="rId16"/>
                        </a:rPr>
                        <a:t>zootehnie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213218</a:t>
                      </a:r>
                    </a:p>
                    <a:p>
                      <a:r>
                        <a:rPr lang="en-US" sz="1200" b="1" i="0" u="none" strike="noStrike" kern="1200" dirty="0" err="1" smtClean="0">
                          <a:solidFill>
                            <a:schemeClr val="lt1"/>
                          </a:solidFill>
                          <a:effectLst/>
                          <a:latin typeface="+mn-lt"/>
                          <a:ea typeface="+mn-ea"/>
                          <a:cs typeface="+mn-cs"/>
                          <a:hlinkClick r:id="rId17"/>
                        </a:rPr>
                        <a:t>Proiectant</a:t>
                      </a:r>
                      <a:r>
                        <a:rPr lang="en-US" sz="1200" b="1" i="0" u="none" strike="noStrike" kern="1200" dirty="0" smtClean="0">
                          <a:solidFill>
                            <a:schemeClr val="lt1"/>
                          </a:solidFill>
                          <a:effectLst/>
                          <a:latin typeface="+mn-lt"/>
                          <a:ea typeface="+mn-ea"/>
                          <a:cs typeface="+mn-cs"/>
                          <a:hlinkClick r:id="rId17"/>
                        </a:rPr>
                        <a:t> </a:t>
                      </a:r>
                      <a:r>
                        <a:rPr lang="en-US" sz="1200" b="1" i="0" u="none" strike="noStrike" kern="1200" dirty="0" err="1" smtClean="0">
                          <a:solidFill>
                            <a:schemeClr val="lt1"/>
                          </a:solidFill>
                          <a:effectLst/>
                          <a:latin typeface="+mn-lt"/>
                          <a:ea typeface="+mn-ea"/>
                          <a:cs typeface="+mn-cs"/>
                          <a:hlinkClick r:id="rId17"/>
                        </a:rPr>
                        <a:t>inginer</a:t>
                      </a:r>
                      <a:r>
                        <a:rPr lang="en-US" sz="1200" b="1" i="0" u="none" strike="noStrike" kern="1200" dirty="0" smtClean="0">
                          <a:solidFill>
                            <a:schemeClr val="lt1"/>
                          </a:solidFill>
                          <a:effectLst/>
                          <a:latin typeface="+mn-lt"/>
                          <a:ea typeface="+mn-ea"/>
                          <a:cs typeface="+mn-cs"/>
                          <a:hlinkClick r:id="rId17"/>
                        </a:rPr>
                        <a:t> in </a:t>
                      </a:r>
                      <a:r>
                        <a:rPr lang="en-US" sz="1200" b="1" i="0" u="none" strike="noStrike" kern="1200" dirty="0" err="1" smtClean="0">
                          <a:solidFill>
                            <a:schemeClr val="lt1"/>
                          </a:solidFill>
                          <a:effectLst/>
                          <a:latin typeface="+mn-lt"/>
                          <a:ea typeface="+mn-ea"/>
                          <a:cs typeface="+mn-cs"/>
                          <a:hlinkClick r:id="rId17"/>
                        </a:rPr>
                        <a:t>silvicultura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213219</a:t>
                      </a:r>
                    </a:p>
                    <a:p>
                      <a:r>
                        <a:rPr lang="en-US" sz="1200" b="1" i="0" u="none" strike="noStrike" kern="1200" dirty="0" err="1" smtClean="0">
                          <a:solidFill>
                            <a:schemeClr val="lt1"/>
                          </a:solidFill>
                          <a:effectLst/>
                          <a:latin typeface="+mn-lt"/>
                          <a:ea typeface="+mn-ea"/>
                          <a:cs typeface="+mn-cs"/>
                          <a:hlinkClick r:id="rId18"/>
                        </a:rPr>
                        <a:t>Consilier</a:t>
                      </a:r>
                      <a:r>
                        <a:rPr lang="en-US" sz="1200" b="1" i="0" u="none" strike="noStrike" kern="1200" dirty="0" smtClean="0">
                          <a:solidFill>
                            <a:schemeClr val="lt1"/>
                          </a:solidFill>
                          <a:effectLst/>
                          <a:latin typeface="+mn-lt"/>
                          <a:ea typeface="+mn-ea"/>
                          <a:cs typeface="+mn-cs"/>
                          <a:hlinkClick r:id="rId18"/>
                        </a:rPr>
                        <a:t> </a:t>
                      </a:r>
                      <a:r>
                        <a:rPr lang="en-US" sz="1200" b="1" i="0" u="none" strike="noStrike" kern="1200" dirty="0" err="1" smtClean="0">
                          <a:solidFill>
                            <a:schemeClr val="lt1"/>
                          </a:solidFill>
                          <a:effectLst/>
                          <a:latin typeface="+mn-lt"/>
                          <a:ea typeface="+mn-ea"/>
                          <a:cs typeface="+mn-cs"/>
                          <a:hlinkClick r:id="rId18"/>
                        </a:rPr>
                        <a:t>inginer</a:t>
                      </a:r>
                      <a:r>
                        <a:rPr lang="en-US" sz="1200" b="1" i="0" u="none" strike="noStrike" kern="1200" dirty="0" smtClean="0">
                          <a:solidFill>
                            <a:schemeClr val="lt1"/>
                          </a:solidFill>
                          <a:effectLst/>
                          <a:latin typeface="+mn-lt"/>
                          <a:ea typeface="+mn-ea"/>
                          <a:cs typeface="+mn-cs"/>
                          <a:hlinkClick r:id="rId18"/>
                        </a:rPr>
                        <a:t> silvic</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213220</a:t>
                      </a:r>
                    </a:p>
                    <a:p>
                      <a:r>
                        <a:rPr lang="en-US" sz="1200" b="1" i="0" u="none" strike="noStrike" kern="1200" dirty="0" smtClean="0">
                          <a:solidFill>
                            <a:schemeClr val="lt1"/>
                          </a:solidFill>
                          <a:effectLst/>
                          <a:latin typeface="+mn-lt"/>
                          <a:ea typeface="+mn-ea"/>
                          <a:cs typeface="+mn-cs"/>
                          <a:hlinkClick r:id="rId19"/>
                        </a:rPr>
                        <a:t>Expert </a:t>
                      </a:r>
                      <a:r>
                        <a:rPr lang="en-US" sz="1200" b="1" i="0" u="none" strike="noStrike" kern="1200" dirty="0" err="1" smtClean="0">
                          <a:solidFill>
                            <a:schemeClr val="lt1"/>
                          </a:solidFill>
                          <a:effectLst/>
                          <a:latin typeface="+mn-lt"/>
                          <a:ea typeface="+mn-ea"/>
                          <a:cs typeface="+mn-cs"/>
                          <a:hlinkClick r:id="rId19"/>
                        </a:rPr>
                        <a:t>inginer</a:t>
                      </a:r>
                      <a:r>
                        <a:rPr lang="en-US" sz="1200" b="1" i="0" u="none" strike="noStrike" kern="1200" dirty="0" smtClean="0">
                          <a:solidFill>
                            <a:schemeClr val="lt1"/>
                          </a:solidFill>
                          <a:effectLst/>
                          <a:latin typeface="+mn-lt"/>
                          <a:ea typeface="+mn-ea"/>
                          <a:cs typeface="+mn-cs"/>
                          <a:hlinkClick r:id="rId19"/>
                        </a:rPr>
                        <a:t> silvic</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213202</a:t>
                      </a:r>
                    </a:p>
                    <a:p>
                      <a:r>
                        <a:rPr lang="en-US" sz="1200" b="1" i="0" u="none" strike="noStrike" kern="1200" dirty="0" smtClean="0">
                          <a:solidFill>
                            <a:schemeClr val="lt1"/>
                          </a:solidFill>
                          <a:effectLst/>
                          <a:latin typeface="+mn-lt"/>
                          <a:ea typeface="+mn-ea"/>
                          <a:cs typeface="+mn-cs"/>
                          <a:hlinkClick r:id="rId20"/>
                        </a:rPr>
                        <a:t>Expert </a:t>
                      </a:r>
                      <a:r>
                        <a:rPr lang="en-US" sz="1200" b="1" i="0" u="none" strike="noStrike" kern="1200" dirty="0" err="1" smtClean="0">
                          <a:solidFill>
                            <a:schemeClr val="lt1"/>
                          </a:solidFill>
                          <a:effectLst/>
                          <a:latin typeface="+mn-lt"/>
                          <a:ea typeface="+mn-ea"/>
                          <a:cs typeface="+mn-cs"/>
                          <a:hlinkClick r:id="rId20"/>
                        </a:rPr>
                        <a:t>inginer</a:t>
                      </a:r>
                      <a:r>
                        <a:rPr lang="en-US" sz="1200" b="1" i="0" u="none" strike="noStrike" kern="1200" dirty="0" smtClean="0">
                          <a:solidFill>
                            <a:schemeClr val="lt1"/>
                          </a:solidFill>
                          <a:effectLst/>
                          <a:latin typeface="+mn-lt"/>
                          <a:ea typeface="+mn-ea"/>
                          <a:cs typeface="+mn-cs"/>
                          <a:hlinkClick r:id="rId20"/>
                        </a:rPr>
                        <a:t> </a:t>
                      </a:r>
                      <a:r>
                        <a:rPr lang="en-US" sz="1200" b="1" i="0" u="none" strike="noStrike" kern="1200" dirty="0" err="1" smtClean="0">
                          <a:solidFill>
                            <a:schemeClr val="lt1"/>
                          </a:solidFill>
                          <a:effectLst/>
                          <a:latin typeface="+mn-lt"/>
                          <a:ea typeface="+mn-ea"/>
                          <a:cs typeface="+mn-cs"/>
                          <a:hlinkClick r:id="rId20"/>
                        </a:rPr>
                        <a:t>agronom</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213201</a:t>
                      </a:r>
                    </a:p>
                    <a:p>
                      <a:r>
                        <a:rPr lang="en-US" sz="1200" b="1" i="0" u="none" strike="noStrike" kern="1200" dirty="0" err="1" smtClean="0">
                          <a:solidFill>
                            <a:schemeClr val="lt1"/>
                          </a:solidFill>
                          <a:effectLst/>
                          <a:latin typeface="+mn-lt"/>
                          <a:ea typeface="+mn-ea"/>
                          <a:cs typeface="+mn-cs"/>
                          <a:hlinkClick r:id="rId21"/>
                        </a:rPr>
                        <a:t>Consilier</a:t>
                      </a:r>
                      <a:r>
                        <a:rPr lang="en-US" sz="1200" b="1" i="0" u="none" strike="noStrike" kern="1200" dirty="0" smtClean="0">
                          <a:solidFill>
                            <a:schemeClr val="lt1"/>
                          </a:solidFill>
                          <a:effectLst/>
                          <a:latin typeface="+mn-lt"/>
                          <a:ea typeface="+mn-ea"/>
                          <a:cs typeface="+mn-cs"/>
                          <a:hlinkClick r:id="rId21"/>
                        </a:rPr>
                        <a:t> </a:t>
                      </a:r>
                      <a:r>
                        <a:rPr lang="en-US" sz="1200" b="1" i="0" u="none" strike="noStrike" kern="1200" dirty="0" err="1" smtClean="0">
                          <a:solidFill>
                            <a:schemeClr val="lt1"/>
                          </a:solidFill>
                          <a:effectLst/>
                          <a:latin typeface="+mn-lt"/>
                          <a:ea typeface="+mn-ea"/>
                          <a:cs typeface="+mn-cs"/>
                          <a:hlinkClick r:id="rId21"/>
                        </a:rPr>
                        <a:t>inginer</a:t>
                      </a:r>
                      <a:r>
                        <a:rPr lang="en-US" sz="1200" b="1" i="0" u="none" strike="noStrike" kern="1200" dirty="0" smtClean="0">
                          <a:solidFill>
                            <a:schemeClr val="lt1"/>
                          </a:solidFill>
                          <a:effectLst/>
                          <a:latin typeface="+mn-lt"/>
                          <a:ea typeface="+mn-ea"/>
                          <a:cs typeface="+mn-cs"/>
                          <a:hlinkClick r:id="rId21"/>
                        </a:rPr>
                        <a:t> </a:t>
                      </a:r>
                      <a:r>
                        <a:rPr lang="en-US" sz="1200" b="1" i="0" u="none" strike="noStrike" kern="1200" dirty="0" err="1" smtClean="0">
                          <a:solidFill>
                            <a:schemeClr val="lt1"/>
                          </a:solidFill>
                          <a:effectLst/>
                          <a:latin typeface="+mn-lt"/>
                          <a:ea typeface="+mn-ea"/>
                          <a:cs typeface="+mn-cs"/>
                          <a:hlinkClick r:id="rId21"/>
                        </a:rPr>
                        <a:t>agronom</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endParaRPr lang="en-US" sz="1200" dirty="0" smtClean="0"/>
                    </a:p>
                    <a:p>
                      <a:endParaRPr lang="en-US" dirty="0"/>
                    </a:p>
                  </a:txBody>
                  <a:tcPr/>
                </a:tc>
                <a:extLst>
                  <a:ext uri="{0D108BD9-81ED-4DB2-BD59-A6C34878D82A}">
                    <a16:rowId xmlns:a16="http://schemas.microsoft.com/office/drawing/2014/main" val="2924279488"/>
                  </a:ext>
                </a:extLst>
              </a:tr>
            </a:tbl>
          </a:graphicData>
        </a:graphic>
      </p:graphicFrame>
    </p:spTree>
    <p:extLst>
      <p:ext uri="{BB962C8B-B14F-4D97-AF65-F5344CB8AC3E}">
        <p14:creationId xmlns:p14="http://schemas.microsoft.com/office/powerpoint/2010/main" val="256881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672262"/>
              </p:ext>
            </p:extLst>
          </p:nvPr>
        </p:nvGraphicFramePr>
        <p:xfrm>
          <a:off x="838200" y="422275"/>
          <a:ext cx="10515600" cy="5760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32746986"/>
                    </a:ext>
                  </a:extLst>
                </a:gridCol>
                <a:gridCol w="5257800">
                  <a:extLst>
                    <a:ext uri="{9D8B030D-6E8A-4147-A177-3AD203B41FA5}">
                      <a16:colId xmlns:a16="http://schemas.microsoft.com/office/drawing/2014/main" val="1263859987"/>
                    </a:ext>
                  </a:extLst>
                </a:gridCol>
              </a:tblGrid>
              <a:tr h="370840">
                <a:tc>
                  <a:txBody>
                    <a:bodyPr/>
                    <a:lstStyle/>
                    <a:p>
                      <a:r>
                        <a:rPr lang="en-US" sz="1200" b="1" i="0" kern="1200" dirty="0" smtClean="0">
                          <a:solidFill>
                            <a:schemeClr val="lt1"/>
                          </a:solidFill>
                          <a:effectLst/>
                          <a:latin typeface="+mn-lt"/>
                          <a:ea typeface="+mn-ea"/>
                          <a:cs typeface="+mn-cs"/>
                        </a:rPr>
                        <a:t>213221</a:t>
                      </a:r>
                    </a:p>
                    <a:p>
                      <a:r>
                        <a:rPr lang="en-US" sz="1200" b="1" i="0" u="none" strike="noStrike" kern="1200" dirty="0" smtClean="0">
                          <a:solidFill>
                            <a:schemeClr val="lt1"/>
                          </a:solidFill>
                          <a:effectLst/>
                          <a:latin typeface="+mn-lt"/>
                          <a:ea typeface="+mn-ea"/>
                          <a:cs typeface="+mn-cs"/>
                          <a:hlinkClick r:id="rId2"/>
                        </a:rPr>
                        <a:t>Inspector de </a:t>
                      </a:r>
                      <a:r>
                        <a:rPr lang="en-US" sz="1200" b="1" i="0" u="none" strike="noStrike" kern="1200" dirty="0" err="1" smtClean="0">
                          <a:solidFill>
                            <a:schemeClr val="lt1"/>
                          </a:solidFill>
                          <a:effectLst/>
                          <a:latin typeface="+mn-lt"/>
                          <a:ea typeface="+mn-ea"/>
                          <a:cs typeface="+mn-cs"/>
                          <a:hlinkClick r:id="rId2"/>
                        </a:rPr>
                        <a:t>specialitate</a:t>
                      </a:r>
                      <a:r>
                        <a:rPr lang="en-US" sz="1200" b="1" i="0" u="none" strike="noStrike" kern="1200" dirty="0" smtClean="0">
                          <a:solidFill>
                            <a:schemeClr val="lt1"/>
                          </a:solidFill>
                          <a:effectLst/>
                          <a:latin typeface="+mn-lt"/>
                          <a:ea typeface="+mn-ea"/>
                          <a:cs typeface="+mn-cs"/>
                          <a:hlinkClick r:id="rId2"/>
                        </a:rPr>
                        <a:t> </a:t>
                      </a:r>
                      <a:r>
                        <a:rPr lang="en-US" sz="1200" b="1" i="0" u="none" strike="noStrike" kern="1200" dirty="0" err="1" smtClean="0">
                          <a:solidFill>
                            <a:schemeClr val="lt1"/>
                          </a:solidFill>
                          <a:effectLst/>
                          <a:latin typeface="+mn-lt"/>
                          <a:ea typeface="+mn-ea"/>
                          <a:cs typeface="+mn-cs"/>
                          <a:hlinkClick r:id="rId2"/>
                        </a:rPr>
                        <a:t>inginer</a:t>
                      </a:r>
                      <a:r>
                        <a:rPr lang="en-US" sz="1200" b="1" i="0" u="none" strike="noStrike" kern="1200" dirty="0" smtClean="0">
                          <a:solidFill>
                            <a:schemeClr val="lt1"/>
                          </a:solidFill>
                          <a:effectLst/>
                          <a:latin typeface="+mn-lt"/>
                          <a:ea typeface="+mn-ea"/>
                          <a:cs typeface="+mn-cs"/>
                          <a:hlinkClick r:id="rId2"/>
                        </a:rPr>
                        <a:t> silvic</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213222</a:t>
                      </a:r>
                    </a:p>
                    <a:p>
                      <a:r>
                        <a:rPr lang="en-US" sz="1200" b="1" i="0" u="none" strike="noStrike" kern="1200" dirty="0" smtClean="0">
                          <a:solidFill>
                            <a:schemeClr val="lt1"/>
                          </a:solidFill>
                          <a:effectLst/>
                          <a:latin typeface="+mn-lt"/>
                          <a:ea typeface="+mn-ea"/>
                          <a:cs typeface="+mn-cs"/>
                          <a:hlinkClick r:id="rId3"/>
                        </a:rPr>
                        <a:t>Referent de </a:t>
                      </a:r>
                      <a:r>
                        <a:rPr lang="en-US" sz="1200" b="1" i="0" u="none" strike="noStrike" kern="1200" dirty="0" err="1" smtClean="0">
                          <a:solidFill>
                            <a:schemeClr val="lt1"/>
                          </a:solidFill>
                          <a:effectLst/>
                          <a:latin typeface="+mn-lt"/>
                          <a:ea typeface="+mn-ea"/>
                          <a:cs typeface="+mn-cs"/>
                          <a:hlinkClick r:id="rId3"/>
                        </a:rPr>
                        <a:t>specialitate</a:t>
                      </a:r>
                      <a:r>
                        <a:rPr lang="en-US" sz="1200" b="1" i="0" u="none" strike="noStrike" kern="1200" dirty="0" smtClean="0">
                          <a:solidFill>
                            <a:schemeClr val="lt1"/>
                          </a:solidFill>
                          <a:effectLst/>
                          <a:latin typeface="+mn-lt"/>
                          <a:ea typeface="+mn-ea"/>
                          <a:cs typeface="+mn-cs"/>
                          <a:hlinkClick r:id="rId3"/>
                        </a:rPr>
                        <a:t> </a:t>
                      </a:r>
                      <a:r>
                        <a:rPr lang="en-US" sz="1200" b="1" i="0" u="none" strike="noStrike" kern="1200" dirty="0" err="1" smtClean="0">
                          <a:solidFill>
                            <a:schemeClr val="lt1"/>
                          </a:solidFill>
                          <a:effectLst/>
                          <a:latin typeface="+mn-lt"/>
                          <a:ea typeface="+mn-ea"/>
                          <a:cs typeface="+mn-cs"/>
                          <a:hlinkClick r:id="rId3"/>
                        </a:rPr>
                        <a:t>inginer</a:t>
                      </a:r>
                      <a:r>
                        <a:rPr lang="en-US" sz="1200" b="1" i="0" u="none" strike="noStrike" kern="1200" dirty="0" smtClean="0">
                          <a:solidFill>
                            <a:schemeClr val="lt1"/>
                          </a:solidFill>
                          <a:effectLst/>
                          <a:latin typeface="+mn-lt"/>
                          <a:ea typeface="+mn-ea"/>
                          <a:cs typeface="+mn-cs"/>
                          <a:hlinkClick r:id="rId3"/>
                        </a:rPr>
                        <a:t> silvic</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213223</a:t>
                      </a:r>
                    </a:p>
                    <a:p>
                      <a:r>
                        <a:rPr lang="en-US" sz="1200" b="1" i="0" u="none" strike="noStrike" kern="1200" dirty="0" err="1" smtClean="0">
                          <a:solidFill>
                            <a:schemeClr val="lt1"/>
                          </a:solidFill>
                          <a:effectLst/>
                          <a:latin typeface="+mn-lt"/>
                          <a:ea typeface="+mn-ea"/>
                          <a:cs typeface="+mn-cs"/>
                          <a:hlinkClick r:id="rId4"/>
                        </a:rPr>
                        <a:t>Inginer</a:t>
                      </a:r>
                      <a:r>
                        <a:rPr lang="en-US" sz="1200" b="1" i="0" u="none" strike="noStrike" kern="1200" dirty="0" smtClean="0">
                          <a:solidFill>
                            <a:schemeClr val="lt1"/>
                          </a:solidFill>
                          <a:effectLst/>
                          <a:latin typeface="+mn-lt"/>
                          <a:ea typeface="+mn-ea"/>
                          <a:cs typeface="+mn-cs"/>
                          <a:hlinkClick r:id="rId4"/>
                        </a:rPr>
                        <a:t> </a:t>
                      </a:r>
                      <a:r>
                        <a:rPr lang="en-US" sz="1200" b="1" i="0" u="none" strike="noStrike" kern="1200" dirty="0" err="1" smtClean="0">
                          <a:solidFill>
                            <a:schemeClr val="lt1"/>
                          </a:solidFill>
                          <a:effectLst/>
                          <a:latin typeface="+mn-lt"/>
                          <a:ea typeface="+mn-ea"/>
                          <a:cs typeface="+mn-cs"/>
                          <a:hlinkClick r:id="rId4"/>
                        </a:rPr>
                        <a:t>imbunatatiri</a:t>
                      </a:r>
                      <a:r>
                        <a:rPr lang="en-US" sz="1200" b="1" i="0" u="none" strike="noStrike" kern="1200" dirty="0" smtClean="0">
                          <a:solidFill>
                            <a:schemeClr val="lt1"/>
                          </a:solidFill>
                          <a:effectLst/>
                          <a:latin typeface="+mn-lt"/>
                          <a:ea typeface="+mn-ea"/>
                          <a:cs typeface="+mn-cs"/>
                          <a:hlinkClick r:id="rId4"/>
                        </a:rPr>
                        <a:t> </a:t>
                      </a:r>
                      <a:r>
                        <a:rPr lang="en-US" sz="1200" b="1" i="0" u="none" strike="noStrike" kern="1200" dirty="0" err="1" smtClean="0">
                          <a:solidFill>
                            <a:schemeClr val="lt1"/>
                          </a:solidFill>
                          <a:effectLst/>
                          <a:latin typeface="+mn-lt"/>
                          <a:ea typeface="+mn-ea"/>
                          <a:cs typeface="+mn-cs"/>
                          <a:hlinkClick r:id="rId4"/>
                        </a:rPr>
                        <a:t>funciare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213224</a:t>
                      </a:r>
                    </a:p>
                    <a:p>
                      <a:r>
                        <a:rPr lang="en-US" sz="1200" b="1" i="0" u="none" strike="noStrike" kern="1200" dirty="0" err="1" smtClean="0">
                          <a:solidFill>
                            <a:schemeClr val="lt1"/>
                          </a:solidFill>
                          <a:effectLst/>
                          <a:latin typeface="+mn-lt"/>
                          <a:ea typeface="+mn-ea"/>
                          <a:cs typeface="+mn-cs"/>
                          <a:hlinkClick r:id="rId5"/>
                        </a:rPr>
                        <a:t>Inginer</a:t>
                      </a:r>
                      <a:r>
                        <a:rPr lang="en-US" sz="1200" b="1" i="0" u="none" strike="noStrike" kern="1200" dirty="0" smtClean="0">
                          <a:solidFill>
                            <a:schemeClr val="lt1"/>
                          </a:solidFill>
                          <a:effectLst/>
                          <a:latin typeface="+mn-lt"/>
                          <a:ea typeface="+mn-ea"/>
                          <a:cs typeface="+mn-cs"/>
                          <a:hlinkClick r:id="rId5"/>
                        </a:rPr>
                        <a:t>/</a:t>
                      </a:r>
                      <a:r>
                        <a:rPr lang="en-US" sz="1200" b="1" i="0" u="none" strike="noStrike" kern="1200" dirty="0" err="1" smtClean="0">
                          <a:solidFill>
                            <a:schemeClr val="lt1"/>
                          </a:solidFill>
                          <a:effectLst/>
                          <a:latin typeface="+mn-lt"/>
                          <a:ea typeface="+mn-ea"/>
                          <a:cs typeface="+mn-cs"/>
                          <a:hlinkClick r:id="rId5"/>
                        </a:rPr>
                        <a:t>subinginer</a:t>
                      </a:r>
                      <a:r>
                        <a:rPr lang="en-US" sz="1200" b="1" i="0" u="none" strike="noStrike" kern="1200" dirty="0" smtClean="0">
                          <a:solidFill>
                            <a:schemeClr val="lt1"/>
                          </a:solidFill>
                          <a:effectLst/>
                          <a:latin typeface="+mn-lt"/>
                          <a:ea typeface="+mn-ea"/>
                          <a:cs typeface="+mn-cs"/>
                          <a:hlinkClick r:id="rId5"/>
                        </a:rPr>
                        <a:t> silvic</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213225</a:t>
                      </a:r>
                    </a:p>
                    <a:p>
                      <a:r>
                        <a:rPr lang="en-US" sz="1200" b="1" i="0" u="none" strike="noStrike" kern="1200" dirty="0" err="1" smtClean="0">
                          <a:solidFill>
                            <a:schemeClr val="lt1"/>
                          </a:solidFill>
                          <a:effectLst/>
                          <a:latin typeface="+mn-lt"/>
                          <a:ea typeface="+mn-ea"/>
                          <a:cs typeface="+mn-cs"/>
                          <a:hlinkClick r:id="rId6"/>
                        </a:rPr>
                        <a:t>Inginer</a:t>
                      </a:r>
                      <a:r>
                        <a:rPr lang="en-US" sz="1200" b="1" i="0" u="none" strike="noStrike" kern="1200" dirty="0" smtClean="0">
                          <a:solidFill>
                            <a:schemeClr val="lt1"/>
                          </a:solidFill>
                          <a:effectLst/>
                          <a:latin typeface="+mn-lt"/>
                          <a:ea typeface="+mn-ea"/>
                          <a:cs typeface="+mn-cs"/>
                          <a:hlinkClick r:id="rId6"/>
                        </a:rPr>
                        <a:t> </a:t>
                      </a:r>
                      <a:r>
                        <a:rPr lang="en-US" sz="1200" b="1" i="0" u="none" strike="noStrike" kern="1200" dirty="0" err="1" smtClean="0">
                          <a:solidFill>
                            <a:schemeClr val="lt1"/>
                          </a:solidFill>
                          <a:effectLst/>
                          <a:latin typeface="+mn-lt"/>
                          <a:ea typeface="+mn-ea"/>
                          <a:cs typeface="+mn-cs"/>
                          <a:hlinkClick r:id="rId6"/>
                        </a:rPr>
                        <a:t>agronom</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213226</a:t>
                      </a:r>
                    </a:p>
                    <a:p>
                      <a:r>
                        <a:rPr lang="en-US" sz="1200" b="1" i="0" u="none" strike="noStrike" kern="1200" dirty="0" err="1" smtClean="0">
                          <a:solidFill>
                            <a:schemeClr val="lt1"/>
                          </a:solidFill>
                          <a:effectLst/>
                          <a:latin typeface="+mn-lt"/>
                          <a:ea typeface="+mn-ea"/>
                          <a:cs typeface="+mn-cs"/>
                          <a:hlinkClick r:id="rId7"/>
                        </a:rPr>
                        <a:t>Inginer</a:t>
                      </a:r>
                      <a:r>
                        <a:rPr lang="en-US" sz="1200" b="1" i="0" u="none" strike="noStrike" kern="1200" dirty="0" smtClean="0">
                          <a:solidFill>
                            <a:schemeClr val="lt1"/>
                          </a:solidFill>
                          <a:effectLst/>
                          <a:latin typeface="+mn-lt"/>
                          <a:ea typeface="+mn-ea"/>
                          <a:cs typeface="+mn-cs"/>
                          <a:hlinkClick r:id="rId7"/>
                        </a:rPr>
                        <a:t> </a:t>
                      </a:r>
                      <a:r>
                        <a:rPr lang="en-US" sz="1200" b="1" i="0" u="none" strike="noStrike" kern="1200" dirty="0" err="1" smtClean="0">
                          <a:solidFill>
                            <a:schemeClr val="lt1"/>
                          </a:solidFill>
                          <a:effectLst/>
                          <a:latin typeface="+mn-lt"/>
                          <a:ea typeface="+mn-ea"/>
                          <a:cs typeface="+mn-cs"/>
                          <a:hlinkClick r:id="rId7"/>
                        </a:rPr>
                        <a:t>zootehnist</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213227</a:t>
                      </a:r>
                    </a:p>
                    <a:p>
                      <a:r>
                        <a:rPr lang="en-US" sz="1200" b="1" i="0" u="none" strike="noStrike" kern="1200" dirty="0" smtClean="0">
                          <a:solidFill>
                            <a:schemeClr val="lt1"/>
                          </a:solidFill>
                          <a:effectLst/>
                          <a:latin typeface="+mn-lt"/>
                          <a:ea typeface="+mn-ea"/>
                          <a:cs typeface="+mn-cs"/>
                          <a:hlinkClick r:id="rId8"/>
                        </a:rPr>
                        <a:t>Consultant </a:t>
                      </a:r>
                      <a:r>
                        <a:rPr lang="en-US" sz="1200" b="1" i="0" u="none" strike="noStrike" kern="1200" dirty="0" err="1" smtClean="0">
                          <a:solidFill>
                            <a:schemeClr val="lt1"/>
                          </a:solidFill>
                          <a:effectLst/>
                          <a:latin typeface="+mn-lt"/>
                          <a:ea typeface="+mn-ea"/>
                          <a:cs typeface="+mn-cs"/>
                          <a:hlinkClick r:id="rId8"/>
                        </a:rPr>
                        <a:t>tehnic</a:t>
                      </a:r>
                      <a:r>
                        <a:rPr lang="en-US" sz="1200" b="1" i="0" u="none" strike="noStrike" kern="1200" dirty="0" smtClean="0">
                          <a:solidFill>
                            <a:schemeClr val="lt1"/>
                          </a:solidFill>
                          <a:effectLst/>
                          <a:latin typeface="+mn-lt"/>
                          <a:ea typeface="+mn-ea"/>
                          <a:cs typeface="+mn-cs"/>
                          <a:hlinkClick r:id="rId8"/>
                        </a:rPr>
                        <a:t> in </a:t>
                      </a:r>
                      <a:r>
                        <a:rPr lang="en-US" sz="1200" b="1" i="0" u="none" strike="noStrike" kern="1200" dirty="0" err="1" smtClean="0">
                          <a:solidFill>
                            <a:schemeClr val="lt1"/>
                          </a:solidFill>
                          <a:effectLst/>
                          <a:latin typeface="+mn-lt"/>
                          <a:ea typeface="+mn-ea"/>
                          <a:cs typeface="+mn-cs"/>
                          <a:hlinkClick r:id="rId8"/>
                        </a:rPr>
                        <a:t>productia</a:t>
                      </a:r>
                      <a:r>
                        <a:rPr lang="en-US" sz="1200" b="1" i="0" u="none" strike="noStrike" kern="1200" dirty="0" smtClean="0">
                          <a:solidFill>
                            <a:schemeClr val="lt1"/>
                          </a:solidFill>
                          <a:effectLst/>
                          <a:latin typeface="+mn-lt"/>
                          <a:ea typeface="+mn-ea"/>
                          <a:cs typeface="+mn-cs"/>
                          <a:hlinkClick r:id="rId8"/>
                        </a:rPr>
                        <a:t> de </a:t>
                      </a:r>
                      <a:r>
                        <a:rPr lang="en-US" sz="1200" b="1" i="0" u="none" strike="noStrike" kern="1200" dirty="0" err="1" smtClean="0">
                          <a:solidFill>
                            <a:schemeClr val="lt1"/>
                          </a:solidFill>
                          <a:effectLst/>
                          <a:latin typeface="+mn-lt"/>
                          <a:ea typeface="+mn-ea"/>
                          <a:cs typeface="+mn-cs"/>
                          <a:hlinkClick r:id="rId8"/>
                        </a:rPr>
                        <a:t>cereale</a:t>
                      </a:r>
                      <a:r>
                        <a:rPr lang="en-US" sz="1200" b="1" i="0" u="none" strike="noStrike" kern="1200" dirty="0" smtClean="0">
                          <a:solidFill>
                            <a:schemeClr val="lt1"/>
                          </a:solidFill>
                          <a:effectLst/>
                          <a:latin typeface="+mn-lt"/>
                          <a:ea typeface="+mn-ea"/>
                          <a:cs typeface="+mn-cs"/>
                          <a:hlinkClick r:id="rId8"/>
                        </a:rPr>
                        <a:t>, </a:t>
                      </a:r>
                      <a:r>
                        <a:rPr lang="en-US" sz="1200" b="1" i="0" u="none" strike="noStrike" kern="1200" dirty="0" err="1" smtClean="0">
                          <a:solidFill>
                            <a:schemeClr val="lt1"/>
                          </a:solidFill>
                          <a:effectLst/>
                          <a:latin typeface="+mn-lt"/>
                          <a:ea typeface="+mn-ea"/>
                          <a:cs typeface="+mn-cs"/>
                          <a:hlinkClick r:id="rId8"/>
                        </a:rPr>
                        <a:t>plante</a:t>
                      </a:r>
                      <a:r>
                        <a:rPr lang="en-US" sz="1200" b="1" i="0" u="none" strike="noStrike" kern="1200" dirty="0" smtClean="0">
                          <a:solidFill>
                            <a:schemeClr val="lt1"/>
                          </a:solidFill>
                          <a:effectLst/>
                          <a:latin typeface="+mn-lt"/>
                          <a:ea typeface="+mn-ea"/>
                          <a:cs typeface="+mn-cs"/>
                          <a:hlinkClick r:id="rId8"/>
                        </a:rPr>
                        <a:t> </a:t>
                      </a:r>
                      <a:r>
                        <a:rPr lang="en-US" sz="1200" b="1" i="0" u="none" strike="noStrike" kern="1200" dirty="0" err="1" smtClean="0">
                          <a:solidFill>
                            <a:schemeClr val="lt1"/>
                          </a:solidFill>
                          <a:effectLst/>
                          <a:latin typeface="+mn-lt"/>
                          <a:ea typeface="+mn-ea"/>
                          <a:cs typeface="+mn-cs"/>
                          <a:hlinkClick r:id="rId8"/>
                        </a:rPr>
                        <a:t>tehnice</a:t>
                      </a:r>
                      <a:r>
                        <a:rPr lang="en-US" sz="1200" b="1" i="0" u="none" strike="noStrike" kern="1200" dirty="0" smtClean="0">
                          <a:solidFill>
                            <a:schemeClr val="lt1"/>
                          </a:solidFill>
                          <a:effectLst/>
                          <a:latin typeface="+mn-lt"/>
                          <a:ea typeface="+mn-ea"/>
                          <a:cs typeface="+mn-cs"/>
                          <a:hlinkClick r:id="rId8"/>
                        </a:rPr>
                        <a:t> </a:t>
                      </a:r>
                      <a:r>
                        <a:rPr lang="en-US" sz="1200" b="1" i="0" u="none" strike="noStrike" kern="1200" dirty="0" err="1" smtClean="0">
                          <a:solidFill>
                            <a:schemeClr val="lt1"/>
                          </a:solidFill>
                          <a:effectLst/>
                          <a:latin typeface="+mn-lt"/>
                          <a:ea typeface="+mn-ea"/>
                          <a:cs typeface="+mn-cs"/>
                          <a:hlinkClick r:id="rId8"/>
                        </a:rPr>
                        <a:t>si</a:t>
                      </a:r>
                      <a:r>
                        <a:rPr lang="en-US" sz="1200" b="1" i="0" u="none" strike="noStrike" kern="1200" dirty="0" smtClean="0">
                          <a:solidFill>
                            <a:schemeClr val="lt1"/>
                          </a:solidFill>
                          <a:effectLst/>
                          <a:latin typeface="+mn-lt"/>
                          <a:ea typeface="+mn-ea"/>
                          <a:cs typeface="+mn-cs"/>
                          <a:hlinkClick r:id="rId8"/>
                        </a:rPr>
                        <a:t> </a:t>
                      </a:r>
                      <a:r>
                        <a:rPr lang="en-US" sz="1200" b="1" i="0" u="none" strike="noStrike" kern="1200" dirty="0" err="1" smtClean="0">
                          <a:solidFill>
                            <a:schemeClr val="lt1"/>
                          </a:solidFill>
                          <a:effectLst/>
                          <a:latin typeface="+mn-lt"/>
                          <a:ea typeface="+mn-ea"/>
                          <a:cs typeface="+mn-cs"/>
                          <a:hlinkClick r:id="rId8"/>
                        </a:rPr>
                        <a:t>furaje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br>
                        <a:rPr lang="en-US" sz="1200" b="0" i="0" kern="1200" dirty="0" smtClean="0">
                          <a:solidFill>
                            <a:schemeClr val="lt1"/>
                          </a:solidFill>
                          <a:effectLst/>
                          <a:latin typeface="+mn-lt"/>
                          <a:ea typeface="+mn-ea"/>
                          <a:cs typeface="+mn-cs"/>
                        </a:rPr>
                      </a:br>
                      <a:r>
                        <a:rPr lang="en-US" sz="1200" b="0" i="0" u="none" strike="noStrike" kern="1200" dirty="0" err="1" smtClean="0">
                          <a:solidFill>
                            <a:schemeClr val="lt1"/>
                          </a:solidFill>
                          <a:effectLst/>
                          <a:latin typeface="+mn-lt"/>
                          <a:ea typeface="+mn-ea"/>
                          <a:cs typeface="+mn-cs"/>
                          <a:hlinkClick r:id="rId9"/>
                        </a:rPr>
                        <a:t>Fisa</a:t>
                      </a:r>
                      <a:r>
                        <a:rPr lang="en-US" sz="1200" b="0" i="0" u="none" strike="noStrike" kern="1200" dirty="0" smtClean="0">
                          <a:solidFill>
                            <a:schemeClr val="lt1"/>
                          </a:solidFill>
                          <a:effectLst/>
                          <a:latin typeface="+mn-lt"/>
                          <a:ea typeface="+mn-ea"/>
                          <a:cs typeface="+mn-cs"/>
                          <a:hlinkClick r:id="rId9"/>
                        </a:rPr>
                        <a:t> </a:t>
                      </a:r>
                      <a:r>
                        <a:rPr lang="en-US" sz="1200" b="0" i="0" u="none" strike="noStrike" kern="1200" dirty="0" err="1" smtClean="0">
                          <a:solidFill>
                            <a:schemeClr val="lt1"/>
                          </a:solidFill>
                          <a:effectLst/>
                          <a:latin typeface="+mn-lt"/>
                          <a:ea typeface="+mn-ea"/>
                          <a:cs typeface="+mn-cs"/>
                          <a:hlinkClick r:id="rId9"/>
                        </a:rPr>
                        <a:t>postului</a:t>
                      </a:r>
                      <a:r>
                        <a:rPr lang="en-US" sz="1200" b="0" i="0" u="none" strike="noStrike" kern="1200" dirty="0" smtClean="0">
                          <a:solidFill>
                            <a:schemeClr val="lt1"/>
                          </a:solidFill>
                          <a:effectLst/>
                          <a:latin typeface="+mn-lt"/>
                          <a:ea typeface="+mn-ea"/>
                          <a:cs typeface="+mn-cs"/>
                          <a:hlinkClick r:id="rId9"/>
                        </a:rPr>
                        <a:t> </a:t>
                      </a:r>
                      <a:r>
                        <a:rPr lang="en-US" sz="1200" b="1" i="0" u="none" strike="noStrike" kern="1200" dirty="0" smtClean="0">
                          <a:solidFill>
                            <a:schemeClr val="lt1"/>
                          </a:solidFill>
                          <a:effectLst/>
                          <a:latin typeface="+mn-lt"/>
                          <a:ea typeface="+mn-ea"/>
                          <a:cs typeface="+mn-cs"/>
                          <a:hlinkClick r:id="rId9"/>
                        </a:rPr>
                        <a:t>Consultant </a:t>
                      </a:r>
                      <a:r>
                        <a:rPr lang="en-US" sz="1200" b="1" i="0" u="none" strike="noStrike" kern="1200" dirty="0" err="1" smtClean="0">
                          <a:solidFill>
                            <a:schemeClr val="lt1"/>
                          </a:solidFill>
                          <a:effectLst/>
                          <a:latin typeface="+mn-lt"/>
                          <a:ea typeface="+mn-ea"/>
                          <a:cs typeface="+mn-cs"/>
                          <a:hlinkClick r:id="rId9"/>
                        </a:rPr>
                        <a:t>tehnic</a:t>
                      </a:r>
                      <a:r>
                        <a:rPr lang="en-US" sz="1200" b="1" i="0" u="none" strike="noStrike" kern="1200" dirty="0" smtClean="0">
                          <a:solidFill>
                            <a:schemeClr val="lt1"/>
                          </a:solidFill>
                          <a:effectLst/>
                          <a:latin typeface="+mn-lt"/>
                          <a:ea typeface="+mn-ea"/>
                          <a:cs typeface="+mn-cs"/>
                          <a:hlinkClick r:id="rId9"/>
                        </a:rPr>
                        <a:t> in </a:t>
                      </a:r>
                      <a:r>
                        <a:rPr lang="en-US" sz="1200" b="1" i="0" u="none" strike="noStrike" kern="1200" dirty="0" err="1" smtClean="0">
                          <a:solidFill>
                            <a:schemeClr val="lt1"/>
                          </a:solidFill>
                          <a:effectLst/>
                          <a:latin typeface="+mn-lt"/>
                          <a:ea typeface="+mn-ea"/>
                          <a:cs typeface="+mn-cs"/>
                          <a:hlinkClick r:id="rId9"/>
                        </a:rPr>
                        <a:t>productia</a:t>
                      </a:r>
                      <a:r>
                        <a:rPr lang="en-US" sz="1200" b="1" i="0" u="none" strike="noStrike" kern="1200" dirty="0" smtClean="0">
                          <a:solidFill>
                            <a:schemeClr val="lt1"/>
                          </a:solidFill>
                          <a:effectLst/>
                          <a:latin typeface="+mn-lt"/>
                          <a:ea typeface="+mn-ea"/>
                          <a:cs typeface="+mn-cs"/>
                          <a:hlinkClick r:id="rId9"/>
                        </a:rPr>
                        <a:t> de </a:t>
                      </a:r>
                      <a:r>
                        <a:rPr lang="en-US" sz="1200" b="1" i="0" u="none" strike="noStrike" kern="1200" dirty="0" err="1" smtClean="0">
                          <a:solidFill>
                            <a:schemeClr val="lt1"/>
                          </a:solidFill>
                          <a:effectLst/>
                          <a:latin typeface="+mn-lt"/>
                          <a:ea typeface="+mn-ea"/>
                          <a:cs typeface="+mn-cs"/>
                          <a:hlinkClick r:id="rId9"/>
                        </a:rPr>
                        <a:t>cereale</a:t>
                      </a:r>
                      <a:r>
                        <a:rPr lang="en-US" sz="1200" b="1" i="0" u="none" strike="noStrike" kern="1200" dirty="0" smtClean="0">
                          <a:solidFill>
                            <a:schemeClr val="lt1"/>
                          </a:solidFill>
                          <a:effectLst/>
                          <a:latin typeface="+mn-lt"/>
                          <a:ea typeface="+mn-ea"/>
                          <a:cs typeface="+mn-cs"/>
                          <a:hlinkClick r:id="rId9"/>
                        </a:rPr>
                        <a:t>, </a:t>
                      </a:r>
                      <a:r>
                        <a:rPr lang="en-US" sz="1200" b="1" i="0" u="none" strike="noStrike" kern="1200" dirty="0" err="1" smtClean="0">
                          <a:solidFill>
                            <a:schemeClr val="lt1"/>
                          </a:solidFill>
                          <a:effectLst/>
                          <a:latin typeface="+mn-lt"/>
                          <a:ea typeface="+mn-ea"/>
                          <a:cs typeface="+mn-cs"/>
                          <a:hlinkClick r:id="rId9"/>
                        </a:rPr>
                        <a:t>plante</a:t>
                      </a:r>
                      <a:r>
                        <a:rPr lang="en-US" sz="1200" b="1" i="0" u="none" strike="noStrike" kern="1200" dirty="0" smtClean="0">
                          <a:solidFill>
                            <a:schemeClr val="lt1"/>
                          </a:solidFill>
                          <a:effectLst/>
                          <a:latin typeface="+mn-lt"/>
                          <a:ea typeface="+mn-ea"/>
                          <a:cs typeface="+mn-cs"/>
                          <a:hlinkClick r:id="rId9"/>
                        </a:rPr>
                        <a:t> </a:t>
                      </a:r>
                      <a:r>
                        <a:rPr lang="en-US" sz="1200" b="1" i="0" u="none" strike="noStrike" kern="1200" dirty="0" err="1" smtClean="0">
                          <a:solidFill>
                            <a:schemeClr val="lt1"/>
                          </a:solidFill>
                          <a:effectLst/>
                          <a:latin typeface="+mn-lt"/>
                          <a:ea typeface="+mn-ea"/>
                          <a:cs typeface="+mn-cs"/>
                          <a:hlinkClick r:id="rId9"/>
                        </a:rPr>
                        <a:t>tehnice</a:t>
                      </a:r>
                      <a:r>
                        <a:rPr lang="en-US" sz="1200" b="1" i="0" u="none" strike="noStrike" kern="1200" dirty="0" smtClean="0">
                          <a:solidFill>
                            <a:schemeClr val="lt1"/>
                          </a:solidFill>
                          <a:effectLst/>
                          <a:latin typeface="+mn-lt"/>
                          <a:ea typeface="+mn-ea"/>
                          <a:cs typeface="+mn-cs"/>
                          <a:hlinkClick r:id="rId9"/>
                        </a:rPr>
                        <a:t> </a:t>
                      </a:r>
                      <a:r>
                        <a:rPr lang="en-US" sz="1200" b="1" i="0" u="none" strike="noStrike" kern="1200" dirty="0" err="1" smtClean="0">
                          <a:solidFill>
                            <a:schemeClr val="lt1"/>
                          </a:solidFill>
                          <a:effectLst/>
                          <a:latin typeface="+mn-lt"/>
                          <a:ea typeface="+mn-ea"/>
                          <a:cs typeface="+mn-cs"/>
                          <a:hlinkClick r:id="rId9"/>
                        </a:rPr>
                        <a:t>si</a:t>
                      </a:r>
                      <a:r>
                        <a:rPr lang="en-US" sz="1200" b="1" i="0" u="none" strike="noStrike" kern="1200" dirty="0" smtClean="0">
                          <a:solidFill>
                            <a:schemeClr val="lt1"/>
                          </a:solidFill>
                          <a:effectLst/>
                          <a:latin typeface="+mn-lt"/>
                          <a:ea typeface="+mn-ea"/>
                          <a:cs typeface="+mn-cs"/>
                          <a:hlinkClick r:id="rId9"/>
                        </a:rPr>
                        <a:t> </a:t>
                      </a:r>
                      <a:r>
                        <a:rPr lang="en-US" sz="1200" b="1" i="0" u="none" strike="noStrike" kern="1200" dirty="0" err="1" smtClean="0">
                          <a:solidFill>
                            <a:schemeClr val="lt1"/>
                          </a:solidFill>
                          <a:effectLst/>
                          <a:latin typeface="+mn-lt"/>
                          <a:ea typeface="+mn-ea"/>
                          <a:cs typeface="+mn-cs"/>
                          <a:hlinkClick r:id="rId9"/>
                        </a:rPr>
                        <a:t>furaje</a:t>
                      </a:r>
                      <a:endParaRPr lang="en-US" sz="1200" b="0" i="0" kern="1200" dirty="0" smtClean="0">
                        <a:solidFill>
                          <a:schemeClr val="lt1"/>
                        </a:solidFill>
                        <a:effectLst/>
                        <a:latin typeface="+mn-lt"/>
                        <a:ea typeface="+mn-ea"/>
                        <a:cs typeface="+mn-cs"/>
                      </a:endParaRPr>
                    </a:p>
                    <a:p>
                      <a:r>
                        <a:rPr lang="en-US" sz="1200" b="1" i="0" kern="1200" dirty="0" smtClean="0">
                          <a:solidFill>
                            <a:schemeClr val="lt1"/>
                          </a:solidFill>
                          <a:effectLst/>
                          <a:latin typeface="+mn-lt"/>
                          <a:ea typeface="+mn-ea"/>
                          <a:cs typeface="+mn-cs"/>
                        </a:rPr>
                        <a:t> 213228</a:t>
                      </a:r>
                    </a:p>
                    <a:p>
                      <a:r>
                        <a:rPr lang="en-US" sz="1200" b="1" i="0" u="none" strike="noStrike" kern="1200" dirty="0" err="1" smtClean="0">
                          <a:solidFill>
                            <a:schemeClr val="lt1"/>
                          </a:solidFill>
                          <a:effectLst/>
                          <a:latin typeface="+mn-lt"/>
                          <a:ea typeface="+mn-ea"/>
                          <a:cs typeface="+mn-cs"/>
                          <a:hlinkClick r:id="rId10"/>
                        </a:rPr>
                        <a:t>Subinginer</a:t>
                      </a:r>
                      <a:r>
                        <a:rPr lang="en-US" sz="1200" b="1" i="0" u="none" strike="noStrike" kern="1200" dirty="0" smtClean="0">
                          <a:solidFill>
                            <a:schemeClr val="lt1"/>
                          </a:solidFill>
                          <a:effectLst/>
                          <a:latin typeface="+mn-lt"/>
                          <a:ea typeface="+mn-ea"/>
                          <a:cs typeface="+mn-cs"/>
                          <a:hlinkClick r:id="rId10"/>
                        </a:rPr>
                        <a:t> </a:t>
                      </a:r>
                      <a:r>
                        <a:rPr lang="en-US" sz="1200" b="1" i="0" u="none" strike="noStrike" kern="1200" dirty="0" err="1" smtClean="0">
                          <a:solidFill>
                            <a:schemeClr val="lt1"/>
                          </a:solidFill>
                          <a:effectLst/>
                          <a:latin typeface="+mn-lt"/>
                          <a:ea typeface="+mn-ea"/>
                          <a:cs typeface="+mn-cs"/>
                          <a:hlinkClick r:id="rId10"/>
                        </a:rPr>
                        <a:t>imbunatatiri</a:t>
                      </a:r>
                      <a:r>
                        <a:rPr lang="en-US" sz="1200" b="1" i="0" u="none" strike="noStrike" kern="1200" dirty="0" smtClean="0">
                          <a:solidFill>
                            <a:schemeClr val="lt1"/>
                          </a:solidFill>
                          <a:effectLst/>
                          <a:latin typeface="+mn-lt"/>
                          <a:ea typeface="+mn-ea"/>
                          <a:cs typeface="+mn-cs"/>
                          <a:hlinkClick r:id="rId10"/>
                        </a:rPr>
                        <a:t> </a:t>
                      </a:r>
                      <a:r>
                        <a:rPr lang="en-US" sz="1200" b="1" i="0" u="none" strike="noStrike" kern="1200" dirty="0" err="1" smtClean="0">
                          <a:solidFill>
                            <a:schemeClr val="lt1"/>
                          </a:solidFill>
                          <a:effectLst/>
                          <a:latin typeface="+mn-lt"/>
                          <a:ea typeface="+mn-ea"/>
                          <a:cs typeface="+mn-cs"/>
                          <a:hlinkClick r:id="rId10"/>
                        </a:rPr>
                        <a:t>funciare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213229</a:t>
                      </a:r>
                    </a:p>
                    <a:p>
                      <a:r>
                        <a:rPr lang="en-US" sz="1200" b="1" i="0" u="none" strike="noStrike" kern="1200" dirty="0" smtClean="0">
                          <a:solidFill>
                            <a:schemeClr val="lt1"/>
                          </a:solidFill>
                          <a:effectLst/>
                          <a:latin typeface="+mn-lt"/>
                          <a:ea typeface="+mn-ea"/>
                          <a:cs typeface="+mn-cs"/>
                          <a:hlinkClick r:id="rId11"/>
                        </a:rPr>
                        <a:t>Agent </a:t>
                      </a:r>
                      <a:r>
                        <a:rPr lang="en-US" sz="1200" b="1" i="0" u="none" strike="noStrike" kern="1200" dirty="0" err="1" smtClean="0">
                          <a:solidFill>
                            <a:schemeClr val="lt1"/>
                          </a:solidFill>
                          <a:effectLst/>
                          <a:latin typeface="+mn-lt"/>
                          <a:ea typeface="+mn-ea"/>
                          <a:cs typeface="+mn-cs"/>
                          <a:hlinkClick r:id="rId11"/>
                        </a:rPr>
                        <a:t>agricol</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endParaRPr lang="en-US" sz="1200" dirty="0"/>
                    </a:p>
                  </a:txBody>
                  <a:tcPr/>
                </a:tc>
                <a:tc>
                  <a:txBody>
                    <a:bodyPr/>
                    <a:lstStyle/>
                    <a:p>
                      <a:r>
                        <a:rPr lang="en-US" sz="1200" b="1" i="0" kern="1200" dirty="0" smtClean="0">
                          <a:solidFill>
                            <a:schemeClr val="lt1"/>
                          </a:solidFill>
                          <a:effectLst/>
                          <a:latin typeface="+mn-lt"/>
                          <a:ea typeface="+mn-ea"/>
                          <a:cs typeface="+mn-cs"/>
                        </a:rPr>
                        <a:t>213232</a:t>
                      </a:r>
                    </a:p>
                    <a:p>
                      <a:r>
                        <a:rPr lang="en-US" sz="1200" b="1" i="0" u="none" strike="noStrike" kern="1200" dirty="0" err="1" smtClean="0">
                          <a:solidFill>
                            <a:schemeClr val="lt1"/>
                          </a:solidFill>
                          <a:effectLst/>
                          <a:latin typeface="+mn-lt"/>
                          <a:ea typeface="+mn-ea"/>
                          <a:cs typeface="+mn-cs"/>
                          <a:hlinkClick r:id="rId12"/>
                        </a:rPr>
                        <a:t>Tehnician</a:t>
                      </a:r>
                      <a:r>
                        <a:rPr lang="en-US" sz="1200" b="1" i="0" u="none" strike="noStrike" kern="1200" dirty="0" smtClean="0">
                          <a:solidFill>
                            <a:schemeClr val="lt1"/>
                          </a:solidFill>
                          <a:effectLst/>
                          <a:latin typeface="+mn-lt"/>
                          <a:ea typeface="+mn-ea"/>
                          <a:cs typeface="+mn-cs"/>
                          <a:hlinkClick r:id="rId12"/>
                        </a:rPr>
                        <a:t> </a:t>
                      </a:r>
                      <a:r>
                        <a:rPr lang="en-US" sz="1200" b="1" i="0" u="none" strike="noStrike" kern="1200" dirty="0" err="1" smtClean="0">
                          <a:solidFill>
                            <a:schemeClr val="lt1"/>
                          </a:solidFill>
                          <a:effectLst/>
                          <a:latin typeface="+mn-lt"/>
                          <a:ea typeface="+mn-ea"/>
                          <a:cs typeface="+mn-cs"/>
                          <a:hlinkClick r:id="rId12"/>
                        </a:rPr>
                        <a:t>agronom</a:t>
                      </a:r>
                      <a:r>
                        <a:rPr lang="en-US" sz="1200" b="1" i="0" u="none" strike="noStrike" kern="1200" dirty="0" smtClean="0">
                          <a:solidFill>
                            <a:schemeClr val="lt1"/>
                          </a:solidFill>
                          <a:effectLst/>
                          <a:latin typeface="+mn-lt"/>
                          <a:ea typeface="+mn-ea"/>
                          <a:cs typeface="+mn-cs"/>
                          <a:hlinkClick r:id="rId12"/>
                        </a:rPr>
                        <a:t> - </a:t>
                      </a:r>
                      <a:r>
                        <a:rPr lang="en-US" sz="1200" b="1" i="0" u="none" strike="noStrike" kern="1200" dirty="0" err="1" smtClean="0">
                          <a:solidFill>
                            <a:schemeClr val="lt1"/>
                          </a:solidFill>
                          <a:effectLst/>
                          <a:latin typeface="+mn-lt"/>
                          <a:ea typeface="+mn-ea"/>
                          <a:cs typeface="+mn-cs"/>
                          <a:hlinkClick r:id="rId12"/>
                        </a:rPr>
                        <a:t>exploatare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213233</a:t>
                      </a:r>
                    </a:p>
                    <a:p>
                      <a:r>
                        <a:rPr lang="en-US" sz="1200" b="1" i="0" u="none" strike="noStrike" kern="1200" dirty="0" err="1" smtClean="0">
                          <a:solidFill>
                            <a:schemeClr val="lt1"/>
                          </a:solidFill>
                          <a:effectLst/>
                          <a:latin typeface="+mn-lt"/>
                          <a:ea typeface="+mn-ea"/>
                          <a:cs typeface="+mn-cs"/>
                          <a:hlinkClick r:id="rId13"/>
                        </a:rPr>
                        <a:t>Tehnician</a:t>
                      </a:r>
                      <a:r>
                        <a:rPr lang="en-US" sz="1200" b="1" i="0" u="none" strike="noStrike" kern="1200" dirty="0" smtClean="0">
                          <a:solidFill>
                            <a:schemeClr val="lt1"/>
                          </a:solidFill>
                          <a:effectLst/>
                          <a:latin typeface="+mn-lt"/>
                          <a:ea typeface="+mn-ea"/>
                          <a:cs typeface="+mn-cs"/>
                          <a:hlinkClick r:id="rId13"/>
                        </a:rPr>
                        <a:t> </a:t>
                      </a:r>
                      <a:r>
                        <a:rPr lang="en-US" sz="1200" b="1" i="0" u="none" strike="noStrike" kern="1200" dirty="0" err="1" smtClean="0">
                          <a:solidFill>
                            <a:schemeClr val="lt1"/>
                          </a:solidFill>
                          <a:effectLst/>
                          <a:latin typeface="+mn-lt"/>
                          <a:ea typeface="+mn-ea"/>
                          <a:cs typeface="+mn-cs"/>
                          <a:hlinkClick r:id="rId13"/>
                        </a:rPr>
                        <a:t>zootehnist</a:t>
                      </a:r>
                      <a:r>
                        <a:rPr lang="en-US" sz="1200" b="1" i="0" u="none" strike="noStrike" kern="1200" dirty="0" smtClean="0">
                          <a:solidFill>
                            <a:schemeClr val="lt1"/>
                          </a:solidFill>
                          <a:effectLst/>
                          <a:latin typeface="+mn-lt"/>
                          <a:ea typeface="+mn-ea"/>
                          <a:cs typeface="+mn-cs"/>
                          <a:hlinkClick r:id="rId13"/>
                        </a:rPr>
                        <a:t> - </a:t>
                      </a:r>
                      <a:r>
                        <a:rPr lang="en-US" sz="1200" b="1" i="0" u="none" strike="noStrike" kern="1200" dirty="0" err="1" smtClean="0">
                          <a:solidFill>
                            <a:schemeClr val="lt1"/>
                          </a:solidFill>
                          <a:effectLst/>
                          <a:latin typeface="+mn-lt"/>
                          <a:ea typeface="+mn-ea"/>
                          <a:cs typeface="+mn-cs"/>
                          <a:hlinkClick r:id="rId13"/>
                        </a:rPr>
                        <a:t>exploatare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213234</a:t>
                      </a:r>
                    </a:p>
                    <a:p>
                      <a:r>
                        <a:rPr lang="en-US" sz="1200" b="1" i="0" u="none" strike="noStrike" kern="1200" dirty="0" err="1" smtClean="0">
                          <a:solidFill>
                            <a:schemeClr val="lt1"/>
                          </a:solidFill>
                          <a:effectLst/>
                          <a:latin typeface="+mn-lt"/>
                          <a:ea typeface="+mn-ea"/>
                          <a:cs typeface="+mn-cs"/>
                          <a:hlinkClick r:id="rId14"/>
                        </a:rPr>
                        <a:t>Tehnician</a:t>
                      </a:r>
                      <a:r>
                        <a:rPr lang="en-US" sz="1200" b="1" i="0" u="none" strike="noStrike" kern="1200" dirty="0" smtClean="0">
                          <a:solidFill>
                            <a:schemeClr val="lt1"/>
                          </a:solidFill>
                          <a:effectLst/>
                          <a:latin typeface="+mn-lt"/>
                          <a:ea typeface="+mn-ea"/>
                          <a:cs typeface="+mn-cs"/>
                          <a:hlinkClick r:id="rId14"/>
                        </a:rPr>
                        <a:t> silvic - </a:t>
                      </a:r>
                      <a:r>
                        <a:rPr lang="en-US" sz="1200" b="1" i="0" u="none" strike="noStrike" kern="1200" dirty="0" err="1" smtClean="0">
                          <a:solidFill>
                            <a:schemeClr val="lt1"/>
                          </a:solidFill>
                          <a:effectLst/>
                          <a:latin typeface="+mn-lt"/>
                          <a:ea typeface="+mn-ea"/>
                          <a:cs typeface="+mn-cs"/>
                          <a:hlinkClick r:id="rId14"/>
                        </a:rPr>
                        <a:t>exploatare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br>
                        <a:rPr lang="en-US" sz="1200" b="0" i="0" kern="1200" dirty="0" smtClean="0">
                          <a:solidFill>
                            <a:schemeClr val="lt1"/>
                          </a:solidFill>
                          <a:effectLst/>
                          <a:latin typeface="+mn-lt"/>
                          <a:ea typeface="+mn-ea"/>
                          <a:cs typeface="+mn-cs"/>
                        </a:rPr>
                      </a:br>
                      <a:r>
                        <a:rPr lang="en-US" sz="1200" b="0" i="0" u="none" strike="noStrike" kern="1200" dirty="0" err="1" smtClean="0">
                          <a:solidFill>
                            <a:schemeClr val="lt1"/>
                          </a:solidFill>
                          <a:effectLst/>
                          <a:latin typeface="+mn-lt"/>
                          <a:ea typeface="+mn-ea"/>
                          <a:cs typeface="+mn-cs"/>
                          <a:hlinkClick r:id="rId15"/>
                        </a:rPr>
                        <a:t>Fisa</a:t>
                      </a:r>
                      <a:r>
                        <a:rPr lang="en-US" sz="1200" b="0" i="0" u="none" strike="noStrike" kern="1200" dirty="0" smtClean="0">
                          <a:solidFill>
                            <a:schemeClr val="lt1"/>
                          </a:solidFill>
                          <a:effectLst/>
                          <a:latin typeface="+mn-lt"/>
                          <a:ea typeface="+mn-ea"/>
                          <a:cs typeface="+mn-cs"/>
                          <a:hlinkClick r:id="rId15"/>
                        </a:rPr>
                        <a:t> </a:t>
                      </a:r>
                      <a:r>
                        <a:rPr lang="en-US" sz="1200" b="0" i="0" u="none" strike="noStrike" kern="1200" dirty="0" err="1" smtClean="0">
                          <a:solidFill>
                            <a:schemeClr val="lt1"/>
                          </a:solidFill>
                          <a:effectLst/>
                          <a:latin typeface="+mn-lt"/>
                          <a:ea typeface="+mn-ea"/>
                          <a:cs typeface="+mn-cs"/>
                          <a:hlinkClick r:id="rId15"/>
                        </a:rPr>
                        <a:t>Evaluare</a:t>
                      </a:r>
                      <a:r>
                        <a:rPr lang="en-US" sz="1200" b="0" i="0" u="none" strike="noStrike" kern="1200" dirty="0" smtClean="0">
                          <a:solidFill>
                            <a:schemeClr val="lt1"/>
                          </a:solidFill>
                          <a:effectLst/>
                          <a:latin typeface="+mn-lt"/>
                          <a:ea typeface="+mn-ea"/>
                          <a:cs typeface="+mn-cs"/>
                          <a:hlinkClick r:id="rId15"/>
                        </a:rPr>
                        <a:t> </a:t>
                      </a:r>
                      <a:r>
                        <a:rPr lang="en-US" sz="1200" b="0" i="0" u="none" strike="noStrike" kern="1200" dirty="0" err="1" smtClean="0">
                          <a:solidFill>
                            <a:schemeClr val="lt1"/>
                          </a:solidFill>
                          <a:effectLst/>
                          <a:latin typeface="+mn-lt"/>
                          <a:ea typeface="+mn-ea"/>
                          <a:cs typeface="+mn-cs"/>
                          <a:hlinkClick r:id="rId15"/>
                        </a:rPr>
                        <a:t>Riscuri</a:t>
                      </a:r>
                      <a:r>
                        <a:rPr lang="en-US" sz="1200" b="0" i="0" u="none" strike="noStrike" kern="1200" dirty="0" smtClean="0">
                          <a:solidFill>
                            <a:schemeClr val="lt1"/>
                          </a:solidFill>
                          <a:effectLst/>
                          <a:latin typeface="+mn-lt"/>
                          <a:ea typeface="+mn-ea"/>
                          <a:cs typeface="+mn-cs"/>
                          <a:hlinkClick r:id="rId15"/>
                        </a:rPr>
                        <a:t> </a:t>
                      </a:r>
                      <a:r>
                        <a:rPr lang="en-US" sz="1200" b="1" i="0" u="none" strike="noStrike" kern="1200" dirty="0" err="1" smtClean="0">
                          <a:solidFill>
                            <a:schemeClr val="lt1"/>
                          </a:solidFill>
                          <a:effectLst/>
                          <a:latin typeface="+mn-lt"/>
                          <a:ea typeface="+mn-ea"/>
                          <a:cs typeface="+mn-cs"/>
                          <a:hlinkClick r:id="rId15"/>
                        </a:rPr>
                        <a:t>Tehnician</a:t>
                      </a:r>
                      <a:r>
                        <a:rPr lang="en-US" sz="1200" b="1" i="0" u="none" strike="noStrike" kern="1200" dirty="0" smtClean="0">
                          <a:solidFill>
                            <a:schemeClr val="lt1"/>
                          </a:solidFill>
                          <a:effectLst/>
                          <a:latin typeface="+mn-lt"/>
                          <a:ea typeface="+mn-ea"/>
                          <a:cs typeface="+mn-cs"/>
                          <a:hlinkClick r:id="rId15"/>
                        </a:rPr>
                        <a:t> silvic - </a:t>
                      </a:r>
                      <a:r>
                        <a:rPr lang="en-US" sz="1200" b="1" i="0" u="none" strike="noStrike" kern="1200" dirty="0" err="1" smtClean="0">
                          <a:solidFill>
                            <a:schemeClr val="lt1"/>
                          </a:solidFill>
                          <a:effectLst/>
                          <a:latin typeface="+mn-lt"/>
                          <a:ea typeface="+mn-ea"/>
                          <a:cs typeface="+mn-cs"/>
                          <a:hlinkClick r:id="rId15"/>
                        </a:rPr>
                        <a:t>exploatare</a:t>
                      </a:r>
                      <a:endParaRPr lang="en-US" sz="1200" b="0" i="0" kern="1200" dirty="0" smtClean="0">
                        <a:solidFill>
                          <a:schemeClr val="lt1"/>
                        </a:solidFill>
                        <a:effectLst/>
                        <a:latin typeface="+mn-lt"/>
                        <a:ea typeface="+mn-ea"/>
                        <a:cs typeface="+mn-cs"/>
                      </a:endParaRPr>
                    </a:p>
                    <a:p>
                      <a:r>
                        <a:rPr lang="en-US" sz="1200" b="1" i="0" kern="1200" dirty="0" smtClean="0">
                          <a:solidFill>
                            <a:schemeClr val="lt1"/>
                          </a:solidFill>
                          <a:effectLst/>
                          <a:latin typeface="+mn-lt"/>
                          <a:ea typeface="+mn-ea"/>
                          <a:cs typeface="+mn-cs"/>
                        </a:rPr>
                        <a:t> 213235</a:t>
                      </a:r>
                    </a:p>
                    <a:p>
                      <a:r>
                        <a:rPr lang="en-US" sz="1200" b="1" i="0" u="none" strike="noStrike" kern="1200" dirty="0" err="1" smtClean="0">
                          <a:solidFill>
                            <a:schemeClr val="lt1"/>
                          </a:solidFill>
                          <a:effectLst/>
                          <a:latin typeface="+mn-lt"/>
                          <a:ea typeface="+mn-ea"/>
                          <a:cs typeface="+mn-cs"/>
                          <a:hlinkClick r:id="rId16"/>
                        </a:rPr>
                        <a:t>Clasificator</a:t>
                      </a:r>
                      <a:r>
                        <a:rPr lang="en-US" sz="1200" b="1" i="0" u="none" strike="noStrike" kern="1200" dirty="0" smtClean="0">
                          <a:solidFill>
                            <a:schemeClr val="lt1"/>
                          </a:solidFill>
                          <a:effectLst/>
                          <a:latin typeface="+mn-lt"/>
                          <a:ea typeface="+mn-ea"/>
                          <a:cs typeface="+mn-cs"/>
                          <a:hlinkClick r:id="rId16"/>
                        </a:rPr>
                        <a:t> </a:t>
                      </a:r>
                      <a:r>
                        <a:rPr lang="en-US" sz="1200" b="1" i="0" u="none" strike="noStrike" kern="1200" dirty="0" err="1" smtClean="0">
                          <a:solidFill>
                            <a:schemeClr val="lt1"/>
                          </a:solidFill>
                          <a:effectLst/>
                          <a:latin typeface="+mn-lt"/>
                          <a:ea typeface="+mn-ea"/>
                          <a:cs typeface="+mn-cs"/>
                          <a:hlinkClick r:id="rId16"/>
                        </a:rPr>
                        <a:t>carcase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213236</a:t>
                      </a:r>
                    </a:p>
                    <a:p>
                      <a:r>
                        <a:rPr lang="en-US" sz="1200" b="1" i="0" u="none" strike="noStrike" kern="1200" dirty="0" err="1" smtClean="0">
                          <a:solidFill>
                            <a:schemeClr val="lt1"/>
                          </a:solidFill>
                          <a:effectLst/>
                          <a:latin typeface="+mn-lt"/>
                          <a:ea typeface="+mn-ea"/>
                          <a:cs typeface="+mn-cs"/>
                          <a:hlinkClick r:id="rId17"/>
                        </a:rPr>
                        <a:t>Bonitor</a:t>
                      </a:r>
                      <a:r>
                        <a:rPr lang="en-US" sz="1200" b="1" i="0" u="none" strike="noStrike" kern="1200" dirty="0" smtClean="0">
                          <a:solidFill>
                            <a:schemeClr val="lt1"/>
                          </a:solidFill>
                          <a:effectLst/>
                          <a:latin typeface="+mn-lt"/>
                          <a:ea typeface="+mn-ea"/>
                          <a:cs typeface="+mn-cs"/>
                          <a:hlinkClick r:id="rId17"/>
                        </a:rPr>
                        <a:t> la </a:t>
                      </a:r>
                      <a:r>
                        <a:rPr lang="en-US" sz="1200" b="1" i="0" u="none" strike="noStrike" kern="1200" dirty="0" err="1" smtClean="0">
                          <a:solidFill>
                            <a:schemeClr val="lt1"/>
                          </a:solidFill>
                          <a:effectLst/>
                          <a:latin typeface="+mn-lt"/>
                          <a:ea typeface="+mn-ea"/>
                          <a:cs typeface="+mn-cs"/>
                          <a:hlinkClick r:id="rId17"/>
                        </a:rPr>
                        <a:t>animalele</a:t>
                      </a:r>
                      <a:r>
                        <a:rPr lang="en-US" sz="1200" b="1" i="0" u="none" strike="noStrike" kern="1200" dirty="0" smtClean="0">
                          <a:solidFill>
                            <a:schemeClr val="lt1"/>
                          </a:solidFill>
                          <a:effectLst/>
                          <a:latin typeface="+mn-lt"/>
                          <a:ea typeface="+mn-ea"/>
                          <a:cs typeface="+mn-cs"/>
                          <a:hlinkClick r:id="rId17"/>
                        </a:rPr>
                        <a:t> de </a:t>
                      </a:r>
                      <a:r>
                        <a:rPr lang="en-US" sz="1200" b="1" i="0" u="none" strike="noStrike" kern="1200" dirty="0" err="1" smtClean="0">
                          <a:solidFill>
                            <a:schemeClr val="lt1"/>
                          </a:solidFill>
                          <a:effectLst/>
                          <a:latin typeface="+mn-lt"/>
                          <a:ea typeface="+mn-ea"/>
                          <a:cs typeface="+mn-cs"/>
                          <a:hlinkClick r:id="rId17"/>
                        </a:rPr>
                        <a:t>ferma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br>
                        <a:rPr lang="en-US" sz="1200" b="0" i="0" kern="1200" dirty="0" smtClean="0">
                          <a:solidFill>
                            <a:schemeClr val="lt1"/>
                          </a:solidFill>
                          <a:effectLst/>
                          <a:latin typeface="+mn-lt"/>
                          <a:ea typeface="+mn-ea"/>
                          <a:cs typeface="+mn-cs"/>
                        </a:rPr>
                      </a:br>
                      <a:r>
                        <a:rPr lang="en-US" sz="1200" b="0" i="0" kern="1200" dirty="0" err="1" smtClean="0">
                          <a:solidFill>
                            <a:schemeClr val="lt1"/>
                          </a:solidFill>
                          <a:effectLst/>
                          <a:latin typeface="+mn-lt"/>
                          <a:ea typeface="+mn-ea"/>
                          <a:cs typeface="+mn-cs"/>
                        </a:rPr>
                        <a:t>Ocupatia</a:t>
                      </a:r>
                      <a:r>
                        <a:rPr lang="en-US" sz="1200" b="0" i="0" kern="1200" dirty="0" smtClean="0">
                          <a:solidFill>
                            <a:schemeClr val="lt1"/>
                          </a:solidFill>
                          <a:effectLst/>
                          <a:latin typeface="+mn-lt"/>
                          <a:ea typeface="+mn-ea"/>
                          <a:cs typeface="+mn-cs"/>
                        </a:rPr>
                        <a:t> a </a:t>
                      </a:r>
                      <a:r>
                        <a:rPr lang="en-US" sz="1200" b="0" i="0" kern="1200" dirty="0" err="1" smtClean="0">
                          <a:solidFill>
                            <a:schemeClr val="lt1"/>
                          </a:solidFill>
                          <a:effectLst/>
                          <a:latin typeface="+mn-lt"/>
                          <a:ea typeface="+mn-ea"/>
                          <a:cs typeface="+mn-cs"/>
                        </a:rPr>
                        <a:t>fost</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introdusa</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prin</a:t>
                      </a:r>
                      <a:r>
                        <a:rPr lang="en-US" sz="1200" b="0" i="0" kern="1200" dirty="0" smtClean="0">
                          <a:solidFill>
                            <a:schemeClr val="lt1"/>
                          </a:solidFill>
                          <a:effectLst/>
                          <a:latin typeface="+mn-lt"/>
                          <a:ea typeface="+mn-ea"/>
                          <a:cs typeface="+mn-cs"/>
                        </a:rPr>
                        <a:t> </a:t>
                      </a:r>
                      <a:r>
                        <a:rPr lang="en-US" sz="1200" b="0" i="0" u="none" strike="noStrike" kern="1200" dirty="0" err="1" smtClean="0">
                          <a:solidFill>
                            <a:schemeClr val="lt1"/>
                          </a:solidFill>
                          <a:effectLst/>
                          <a:latin typeface="+mn-lt"/>
                          <a:ea typeface="+mn-ea"/>
                          <a:cs typeface="+mn-cs"/>
                          <a:hlinkClick r:id="rId18"/>
                        </a:rPr>
                        <a:t>Ordinul</a:t>
                      </a:r>
                      <a:r>
                        <a:rPr lang="en-US" sz="1200" b="0" i="0" u="none" strike="noStrike" kern="1200" dirty="0" smtClean="0">
                          <a:solidFill>
                            <a:schemeClr val="lt1"/>
                          </a:solidFill>
                          <a:effectLst/>
                          <a:latin typeface="+mn-lt"/>
                          <a:ea typeface="+mn-ea"/>
                          <a:cs typeface="+mn-cs"/>
                          <a:hlinkClick r:id="rId18"/>
                        </a:rPr>
                        <a:t> 1.786/5.384/2017 al MMJS/INS </a:t>
                      </a:r>
                      <a:r>
                        <a:rPr lang="en-US" sz="1200" b="0" i="0" u="none" strike="noStrike" kern="1200" dirty="0" err="1" smtClean="0">
                          <a:solidFill>
                            <a:schemeClr val="lt1"/>
                          </a:solidFill>
                          <a:effectLst/>
                          <a:latin typeface="+mn-lt"/>
                          <a:ea typeface="+mn-ea"/>
                          <a:cs typeface="+mn-cs"/>
                          <a:hlinkClick r:id="rId18"/>
                        </a:rPr>
                        <a:t>pentru</a:t>
                      </a:r>
                      <a:r>
                        <a:rPr lang="en-US" sz="1200" b="0" i="0" u="none" strike="noStrike" kern="1200" dirty="0" smtClean="0">
                          <a:solidFill>
                            <a:schemeClr val="lt1"/>
                          </a:solidFill>
                          <a:effectLst/>
                          <a:latin typeface="+mn-lt"/>
                          <a:ea typeface="+mn-ea"/>
                          <a:cs typeface="+mn-cs"/>
                          <a:hlinkClick r:id="rId18"/>
                        </a:rPr>
                        <a:t> </a:t>
                      </a:r>
                      <a:r>
                        <a:rPr lang="en-US" sz="1200" b="0" i="0" u="none" strike="noStrike" kern="1200" dirty="0" err="1" smtClean="0">
                          <a:solidFill>
                            <a:schemeClr val="lt1"/>
                          </a:solidFill>
                          <a:effectLst/>
                          <a:latin typeface="+mn-lt"/>
                          <a:ea typeface="+mn-ea"/>
                          <a:cs typeface="+mn-cs"/>
                          <a:hlinkClick r:id="rId18"/>
                        </a:rPr>
                        <a:t>modificarea</a:t>
                      </a:r>
                      <a:r>
                        <a:rPr lang="en-US" sz="1200" b="0" i="0" u="none" strike="noStrike" kern="1200" dirty="0" smtClean="0">
                          <a:solidFill>
                            <a:schemeClr val="lt1"/>
                          </a:solidFill>
                          <a:effectLst/>
                          <a:latin typeface="+mn-lt"/>
                          <a:ea typeface="+mn-ea"/>
                          <a:cs typeface="+mn-cs"/>
                          <a:hlinkClick r:id="rId18"/>
                        </a:rPr>
                        <a:t> COR</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213237</a:t>
                      </a:r>
                    </a:p>
                    <a:p>
                      <a:r>
                        <a:rPr lang="en-US" sz="1200" b="1" i="0" u="none" strike="noStrike" kern="1200" dirty="0" smtClean="0">
                          <a:solidFill>
                            <a:schemeClr val="lt1"/>
                          </a:solidFill>
                          <a:effectLst/>
                          <a:latin typeface="+mn-lt"/>
                          <a:ea typeface="+mn-ea"/>
                          <a:cs typeface="+mn-cs"/>
                          <a:hlinkClick r:id="rId19"/>
                        </a:rPr>
                        <a:t>Administrator </a:t>
                      </a:r>
                      <a:r>
                        <a:rPr lang="en-US" sz="1200" b="1" i="0" u="none" strike="noStrike" kern="1200" dirty="0" err="1" smtClean="0">
                          <a:solidFill>
                            <a:schemeClr val="lt1"/>
                          </a:solidFill>
                          <a:effectLst/>
                          <a:latin typeface="+mn-lt"/>
                          <a:ea typeface="+mn-ea"/>
                          <a:cs typeface="+mn-cs"/>
                          <a:hlinkClick r:id="rId19"/>
                        </a:rPr>
                        <a:t>bunuri</a:t>
                      </a:r>
                      <a:r>
                        <a:rPr lang="en-US" sz="1200" b="1" i="0" u="none" strike="noStrike" kern="1200" dirty="0" smtClean="0">
                          <a:solidFill>
                            <a:schemeClr val="lt1"/>
                          </a:solidFill>
                          <a:effectLst/>
                          <a:latin typeface="+mn-lt"/>
                          <a:ea typeface="+mn-ea"/>
                          <a:cs typeface="+mn-cs"/>
                          <a:hlinkClick r:id="rId19"/>
                        </a:rPr>
                        <a:t> </a:t>
                      </a:r>
                      <a:r>
                        <a:rPr lang="en-US" sz="1200" b="1" i="0" u="none" strike="noStrike" kern="1200" dirty="0" err="1" smtClean="0">
                          <a:solidFill>
                            <a:schemeClr val="lt1"/>
                          </a:solidFill>
                          <a:effectLst/>
                          <a:latin typeface="+mn-lt"/>
                          <a:ea typeface="+mn-ea"/>
                          <a:cs typeface="+mn-cs"/>
                          <a:hlinkClick r:id="rId19"/>
                        </a:rPr>
                        <a:t>agricole</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213238</a:t>
                      </a:r>
                    </a:p>
                    <a:p>
                      <a:r>
                        <a:rPr lang="en-US" sz="1200" b="1" i="0" u="none" strike="noStrike" kern="1200" dirty="0" smtClean="0">
                          <a:solidFill>
                            <a:schemeClr val="lt1"/>
                          </a:solidFill>
                          <a:effectLst/>
                          <a:latin typeface="+mn-lt"/>
                          <a:ea typeface="+mn-ea"/>
                          <a:cs typeface="+mn-cs"/>
                          <a:hlinkClick r:id="rId20"/>
                        </a:rPr>
                        <a:t>Consultant </a:t>
                      </a:r>
                      <a:r>
                        <a:rPr lang="en-US" sz="1200" b="1" i="0" u="none" strike="noStrike" kern="1200" dirty="0" err="1" smtClean="0">
                          <a:solidFill>
                            <a:schemeClr val="lt1"/>
                          </a:solidFill>
                          <a:effectLst/>
                          <a:latin typeface="+mn-lt"/>
                          <a:ea typeface="+mn-ea"/>
                          <a:cs typeface="+mn-cs"/>
                          <a:hlinkClick r:id="rId20"/>
                        </a:rPr>
                        <a:t>afaceri</a:t>
                      </a:r>
                      <a:r>
                        <a:rPr lang="en-US" sz="1200" b="1" i="0" u="none" strike="noStrike" kern="1200" dirty="0" smtClean="0">
                          <a:solidFill>
                            <a:schemeClr val="lt1"/>
                          </a:solidFill>
                          <a:effectLst/>
                          <a:latin typeface="+mn-lt"/>
                          <a:ea typeface="+mn-ea"/>
                          <a:cs typeface="+mn-cs"/>
                          <a:hlinkClick r:id="rId20"/>
                        </a:rPr>
                        <a:t> in </a:t>
                      </a:r>
                      <a:r>
                        <a:rPr lang="en-US" sz="1200" b="1" i="0" u="none" strike="noStrike" kern="1200" dirty="0" err="1" smtClean="0">
                          <a:solidFill>
                            <a:schemeClr val="lt1"/>
                          </a:solidFill>
                          <a:effectLst/>
                          <a:latin typeface="+mn-lt"/>
                          <a:ea typeface="+mn-ea"/>
                          <a:cs typeface="+mn-cs"/>
                          <a:hlinkClick r:id="rId20"/>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213239</a:t>
                      </a:r>
                    </a:p>
                    <a:p>
                      <a:r>
                        <a:rPr lang="en-US" sz="1200" b="1" i="0" u="none" strike="noStrike" kern="1200" dirty="0" err="1" smtClean="0">
                          <a:solidFill>
                            <a:schemeClr val="lt1"/>
                          </a:solidFill>
                          <a:effectLst/>
                          <a:latin typeface="+mn-lt"/>
                          <a:ea typeface="+mn-ea"/>
                          <a:cs typeface="+mn-cs"/>
                          <a:hlinkClick r:id="rId21"/>
                        </a:rPr>
                        <a:t>Cercetator</a:t>
                      </a:r>
                      <a:r>
                        <a:rPr lang="en-US" sz="1200" b="1" i="0" u="none" strike="noStrike" kern="1200" dirty="0" smtClean="0">
                          <a:solidFill>
                            <a:schemeClr val="lt1"/>
                          </a:solidFill>
                          <a:effectLst/>
                          <a:latin typeface="+mn-lt"/>
                          <a:ea typeface="+mn-ea"/>
                          <a:cs typeface="+mn-cs"/>
                          <a:hlinkClick r:id="rId21"/>
                        </a:rPr>
                        <a:t> in </a:t>
                      </a:r>
                      <a:r>
                        <a:rPr lang="en-US" sz="1200" b="1" i="0" u="none" strike="noStrike" kern="1200" dirty="0" err="1" smtClean="0">
                          <a:solidFill>
                            <a:schemeClr val="lt1"/>
                          </a:solidFill>
                          <a:effectLst/>
                          <a:latin typeface="+mn-lt"/>
                          <a:ea typeface="+mn-ea"/>
                          <a:cs typeface="+mn-cs"/>
                          <a:hlinkClick r:id="rId21"/>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r>
                        <a:rPr lang="en-US" sz="1200" b="1" i="0" kern="1200" dirty="0" smtClean="0">
                          <a:solidFill>
                            <a:schemeClr val="lt1"/>
                          </a:solidFill>
                          <a:effectLst/>
                          <a:latin typeface="+mn-lt"/>
                          <a:ea typeface="+mn-ea"/>
                          <a:cs typeface="+mn-cs"/>
                        </a:rPr>
                        <a:t> 213240</a:t>
                      </a:r>
                    </a:p>
                    <a:p>
                      <a:r>
                        <a:rPr lang="en-US" sz="1200" b="1" i="0" u="none" strike="noStrike" kern="1200" dirty="0" err="1" smtClean="0">
                          <a:solidFill>
                            <a:schemeClr val="lt1"/>
                          </a:solidFill>
                          <a:effectLst/>
                          <a:latin typeface="+mn-lt"/>
                          <a:ea typeface="+mn-ea"/>
                          <a:cs typeface="+mn-cs"/>
                          <a:hlinkClick r:id="rId22"/>
                        </a:rPr>
                        <a:t>Inginer</a:t>
                      </a:r>
                      <a:r>
                        <a:rPr lang="en-US" sz="1200" b="1" i="0" u="none" strike="noStrike" kern="1200" dirty="0" smtClean="0">
                          <a:solidFill>
                            <a:schemeClr val="lt1"/>
                          </a:solidFill>
                          <a:effectLst/>
                          <a:latin typeface="+mn-lt"/>
                          <a:ea typeface="+mn-ea"/>
                          <a:cs typeface="+mn-cs"/>
                          <a:hlinkClick r:id="rId22"/>
                        </a:rPr>
                        <a:t> de </a:t>
                      </a:r>
                      <a:r>
                        <a:rPr lang="en-US" sz="1200" b="1" i="0" u="none" strike="noStrike" kern="1200" dirty="0" err="1" smtClean="0">
                          <a:solidFill>
                            <a:schemeClr val="lt1"/>
                          </a:solidFill>
                          <a:effectLst/>
                          <a:latin typeface="+mn-lt"/>
                          <a:ea typeface="+mn-ea"/>
                          <a:cs typeface="+mn-cs"/>
                          <a:hlinkClick r:id="rId22"/>
                        </a:rPr>
                        <a:t>cercetare</a:t>
                      </a:r>
                      <a:r>
                        <a:rPr lang="en-US" sz="1200" b="1" i="0" u="none" strike="noStrike" kern="1200" dirty="0" smtClean="0">
                          <a:solidFill>
                            <a:schemeClr val="lt1"/>
                          </a:solidFill>
                          <a:effectLst/>
                          <a:latin typeface="+mn-lt"/>
                          <a:ea typeface="+mn-ea"/>
                          <a:cs typeface="+mn-cs"/>
                          <a:hlinkClick r:id="rId22"/>
                        </a:rPr>
                        <a:t> in </a:t>
                      </a:r>
                      <a:r>
                        <a:rPr lang="en-US" sz="1200" b="1" i="0" u="none" strike="noStrike" kern="1200" dirty="0" err="1" smtClean="0">
                          <a:solidFill>
                            <a:schemeClr val="lt1"/>
                          </a:solidFill>
                          <a:effectLst/>
                          <a:latin typeface="+mn-lt"/>
                          <a:ea typeface="+mn-ea"/>
                          <a:cs typeface="+mn-cs"/>
                          <a:hlinkClick r:id="rId22"/>
                        </a:rPr>
                        <a:t>agricultura</a:t>
                      </a:r>
                      <a:endParaRPr lang="en-US" sz="1200" b="1" i="0" kern="1200" dirty="0" smtClean="0">
                        <a:solidFill>
                          <a:schemeClr val="lt1"/>
                        </a:solidFill>
                        <a:effectLst/>
                        <a:latin typeface="+mn-lt"/>
                        <a:ea typeface="+mn-ea"/>
                        <a:cs typeface="+mn-cs"/>
                      </a:endParaRPr>
                    </a:p>
                    <a:p>
                      <a:r>
                        <a:rPr lang="en-US" sz="1200" b="0" i="0" kern="1200" dirty="0" err="1" smtClean="0">
                          <a:solidFill>
                            <a:schemeClr val="lt1"/>
                          </a:solidFill>
                          <a:effectLst/>
                          <a:latin typeface="+mn-lt"/>
                          <a:ea typeface="+mn-ea"/>
                          <a:cs typeface="+mn-cs"/>
                        </a:rPr>
                        <a:t>Nivelul</a:t>
                      </a:r>
                      <a:r>
                        <a:rPr lang="en-US" sz="1200" b="0" i="0" kern="1200" dirty="0" smtClean="0">
                          <a:solidFill>
                            <a:schemeClr val="lt1"/>
                          </a:solidFill>
                          <a:effectLst/>
                          <a:latin typeface="+mn-lt"/>
                          <a:ea typeface="+mn-ea"/>
                          <a:cs typeface="+mn-cs"/>
                        </a:rPr>
                        <a:t> de </a:t>
                      </a:r>
                      <a:r>
                        <a:rPr lang="en-US" sz="1200" b="0" i="0" kern="1200" dirty="0" err="1" smtClean="0">
                          <a:solidFill>
                            <a:schemeClr val="lt1"/>
                          </a:solidFill>
                          <a:effectLst/>
                          <a:latin typeface="+mn-lt"/>
                          <a:ea typeface="+mn-ea"/>
                          <a:cs typeface="+mn-cs"/>
                        </a:rPr>
                        <a:t>instruire</a:t>
                      </a:r>
                      <a:r>
                        <a:rPr lang="en-US" sz="1200" b="0" i="0" kern="1200" dirty="0" smtClean="0">
                          <a:solidFill>
                            <a:schemeClr val="lt1"/>
                          </a:solidFill>
                          <a:effectLst/>
                          <a:latin typeface="+mn-lt"/>
                          <a:ea typeface="+mn-ea"/>
                          <a:cs typeface="+mn-cs"/>
                        </a:rPr>
                        <a:t>: 4 (</a:t>
                      </a:r>
                      <a:r>
                        <a:rPr lang="en-US" sz="1200" b="0" i="0" kern="1200" dirty="0" err="1" smtClean="0">
                          <a:solidFill>
                            <a:schemeClr val="lt1"/>
                          </a:solidFill>
                          <a:effectLst/>
                          <a:latin typeface="+mn-lt"/>
                          <a:ea typeface="+mn-ea"/>
                          <a:cs typeface="+mn-cs"/>
                        </a:rPr>
                        <a:t>studii</a:t>
                      </a:r>
                      <a:r>
                        <a:rPr lang="en-US" sz="1200" b="0" i="0" kern="1200" dirty="0" smtClean="0">
                          <a:solidFill>
                            <a:schemeClr val="lt1"/>
                          </a:solidFill>
                          <a:effectLst/>
                          <a:latin typeface="+mn-lt"/>
                          <a:ea typeface="+mn-ea"/>
                          <a:cs typeface="+mn-cs"/>
                        </a:rPr>
                        <a:t> </a:t>
                      </a:r>
                      <a:r>
                        <a:rPr lang="en-US" sz="1200" b="0" i="0" kern="1200" dirty="0" err="1" smtClean="0">
                          <a:solidFill>
                            <a:schemeClr val="lt1"/>
                          </a:solidFill>
                          <a:effectLst/>
                          <a:latin typeface="+mn-lt"/>
                          <a:ea typeface="+mn-ea"/>
                          <a:cs typeface="+mn-cs"/>
                        </a:rPr>
                        <a:t>superioare</a:t>
                      </a:r>
                      <a:r>
                        <a:rPr lang="en-US" sz="1200" b="0" i="0" kern="1200" dirty="0" smtClean="0">
                          <a:solidFill>
                            <a:schemeClr val="lt1"/>
                          </a:solidFill>
                          <a:effectLst/>
                          <a:latin typeface="+mn-lt"/>
                          <a:ea typeface="+mn-ea"/>
                          <a:cs typeface="+mn-cs"/>
                        </a:rPr>
                        <a:t>)</a:t>
                      </a:r>
                    </a:p>
                    <a:p>
                      <a:endParaRPr lang="en-US" sz="1200" dirty="0"/>
                    </a:p>
                  </a:txBody>
                  <a:tcPr/>
                </a:tc>
                <a:extLst>
                  <a:ext uri="{0D108BD9-81ED-4DB2-BD59-A6C34878D82A}">
                    <a16:rowId xmlns:a16="http://schemas.microsoft.com/office/drawing/2014/main" val="3676673447"/>
                  </a:ext>
                </a:extLst>
              </a:tr>
            </a:tbl>
          </a:graphicData>
        </a:graphic>
      </p:graphicFrame>
    </p:spTree>
    <p:extLst>
      <p:ext uri="{BB962C8B-B14F-4D97-AF65-F5344CB8AC3E}">
        <p14:creationId xmlns:p14="http://schemas.microsoft.com/office/powerpoint/2010/main" val="1619177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1277</Words>
  <Application>Microsoft Office PowerPoint</Application>
  <PresentationFormat>Widescreen</PresentationFormat>
  <Paragraphs>395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Agronomia in standardele internationale</vt:lpstr>
      <vt:lpstr>Standardizarea educației și formării în relația cu piața muncii </vt:lpstr>
      <vt:lpstr>ISCED -2013 F </vt:lpstr>
      <vt:lpstr>ISCED -2013</vt:lpstr>
      <vt:lpstr>COR-ISCO 08 </vt:lpstr>
      <vt:lpstr>COR </vt:lpstr>
      <vt:lpstr>COR </vt:lpstr>
      <vt:lpstr>COR</vt:lpstr>
      <vt:lpstr>PowerPoint Presentation</vt:lpstr>
      <vt:lpstr>PowerPoint Presentation</vt:lpstr>
      <vt:lpstr>ESCO-Farming, forestry and fisheries advisers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cp:revision>
  <dcterms:created xsi:type="dcterms:W3CDTF">2018-12-11T12:57:18Z</dcterms:created>
  <dcterms:modified xsi:type="dcterms:W3CDTF">2018-12-11T14:30:59Z</dcterms:modified>
</cp:coreProperties>
</file>